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3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8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4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2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37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5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7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2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23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4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9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3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0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6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1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7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5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1138-9979-41BE-8A7C-EAB546CC09A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FDFB-C830-4F16-B18D-907DE937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51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6E34-7C60-6EFC-55AD-4B6B916CD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104" y="-1086420"/>
            <a:ext cx="8791575" cy="4739287"/>
          </a:xfrm>
        </p:spPr>
        <p:txBody>
          <a:bodyPr>
            <a:normAutofit/>
          </a:bodyPr>
          <a:lstStyle/>
          <a:p>
            <a:pPr algn="ctr"/>
            <a:br>
              <a:rPr lang="fa-IR" sz="4400" dirty="0">
                <a:solidFill>
                  <a:srgbClr val="FFFF00"/>
                </a:solidFill>
                <a:cs typeface="B Koodak" panose="00000700000000000000" pitchFamily="2" charset="-78"/>
              </a:rPr>
            </a:br>
            <a:r>
              <a:rPr lang="fa-IR" sz="4400" dirty="0">
                <a:solidFill>
                  <a:srgbClr val="FFFF00"/>
                </a:solidFill>
                <a:cs typeface="B Koodak" panose="00000700000000000000" pitchFamily="2" charset="-78"/>
              </a:rPr>
              <a:t>بسم الله الرحمن الرحیم</a:t>
            </a:r>
            <a:br>
              <a:rPr lang="fa-IR" sz="4400" dirty="0">
                <a:solidFill>
                  <a:srgbClr val="FFFF00"/>
                </a:solidFill>
                <a:cs typeface="B Koodak" panose="00000700000000000000" pitchFamily="2" charset="-78"/>
              </a:rPr>
            </a:br>
            <a:endParaRPr lang="en-US" sz="4400" dirty="0">
              <a:solidFill>
                <a:srgbClr val="FFFF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03E06-AE21-D766-55BD-05AD01B9D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01" y="3652867"/>
            <a:ext cx="8791575" cy="1655762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cs typeface="B Koodak" panose="00000700000000000000" pitchFamily="2" charset="-78"/>
              </a:rPr>
              <a:t> کاری از :  زینب برادران</a:t>
            </a:r>
            <a:endParaRPr lang="en-US" sz="32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12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B148-03DF-B7C7-82C6-451BAEE9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Koodak" panose="00000700000000000000" pitchFamily="2" charset="-78"/>
              </a:rPr>
              <a:t>موضوع: سوره قدر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5" name="Content Placeholder 4" descr="A path with pink leaves on it&#10;&#10;AI-generated content may be incorrect.">
            <a:extLst>
              <a:ext uri="{FF2B5EF4-FFF2-40B4-BE49-F238E27FC236}">
                <a16:creationId xmlns:a16="http://schemas.microsoft.com/office/drawing/2014/main" id="{FD2D5EDB-46D1-9D23-7BEF-1BD4F248C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8" y="2097088"/>
            <a:ext cx="6702641" cy="4487975"/>
          </a:xfrm>
        </p:spPr>
      </p:pic>
    </p:spTree>
    <p:extLst>
      <p:ext uri="{BB962C8B-B14F-4D97-AF65-F5344CB8AC3E}">
        <p14:creationId xmlns:p14="http://schemas.microsoft.com/office/powerpoint/2010/main" val="478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5CEDAF-F2D4-EFA7-0F4E-8F9110A9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سوره قدر یعنی هر چیزی زیبایی و قشنگی خودش را دارد . مثل فصل بهار.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14" name="Content Placeholder 13" descr="A group of butterflies on a flower">
            <a:extLst>
              <a:ext uri="{FF2B5EF4-FFF2-40B4-BE49-F238E27FC236}">
                <a16:creationId xmlns:a16="http://schemas.microsoft.com/office/drawing/2014/main" id="{D5482EB9-14A6-FF75-C8EC-06308D332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42" y="1923692"/>
            <a:ext cx="7110593" cy="4613568"/>
          </a:xfrm>
        </p:spPr>
      </p:pic>
    </p:spTree>
    <p:extLst>
      <p:ext uri="{BB962C8B-B14F-4D97-AF65-F5344CB8AC3E}">
        <p14:creationId xmlns:p14="http://schemas.microsoft.com/office/powerpoint/2010/main" val="16224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B5B8-45D1-D5BE-757C-5EBC041D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حضرت فاطمه (ع) دنیا برایشان هیچ ارزشی نداشت ولی حرف های خداوند برایشان بسیار ارزشمند  بود.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5" name="Content Placeholder 4" descr="A person in a veil&#10;&#10;AI-generated content may be incorrect.">
            <a:extLst>
              <a:ext uri="{FF2B5EF4-FFF2-40B4-BE49-F238E27FC236}">
                <a16:creationId xmlns:a16="http://schemas.microsoft.com/office/drawing/2014/main" id="{44D39A92-7BAD-D0C4-F0FD-A9450A4D1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7" y="2285250"/>
            <a:ext cx="7217583" cy="4365715"/>
          </a:xfrm>
        </p:spPr>
      </p:pic>
    </p:spTree>
    <p:extLst>
      <p:ext uri="{BB962C8B-B14F-4D97-AF65-F5344CB8AC3E}">
        <p14:creationId xmlns:p14="http://schemas.microsoft.com/office/powerpoint/2010/main" val="6947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6FD0-47B0-A2FD-CF7E-04E669FF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مثلا اگر سوره مبارکه قدر را در ماه مبارک رمضان بخوانیم  چندین ثواب  می کنیم.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5" name="Content Placeholder 4" descr="A pink and gold book with a small white flower">
            <a:extLst>
              <a:ext uri="{FF2B5EF4-FFF2-40B4-BE49-F238E27FC236}">
                <a16:creationId xmlns:a16="http://schemas.microsoft.com/office/drawing/2014/main" id="{9F74C45C-0E6B-19D5-5CF2-2261A01EC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26" y="1904430"/>
            <a:ext cx="7350254" cy="4766181"/>
          </a:xfrm>
        </p:spPr>
      </p:pic>
    </p:spTree>
    <p:extLst>
      <p:ext uri="{BB962C8B-B14F-4D97-AF65-F5344CB8AC3E}">
        <p14:creationId xmlns:p14="http://schemas.microsoft.com/office/powerpoint/2010/main" val="94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507F-97A3-E33F-FE46-4A825C3F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18518"/>
            <a:ext cx="9905998" cy="1478570"/>
          </a:xfrm>
        </p:spPr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سوره قدر اشاره به نزول  قرآن  در شب قدر دارد.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9" name="Content Placeholder 8" descr="A close-up of a frame&#10;&#10;AI-generated content may be incorrect.">
            <a:extLst>
              <a:ext uri="{FF2B5EF4-FFF2-40B4-BE49-F238E27FC236}">
                <a16:creationId xmlns:a16="http://schemas.microsoft.com/office/drawing/2014/main" id="{C4977C20-723E-BABF-A103-88C0C090C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03" y="2097088"/>
            <a:ext cx="8718279" cy="4640142"/>
          </a:xfrm>
        </p:spPr>
      </p:pic>
    </p:spTree>
    <p:extLst>
      <p:ext uri="{BB962C8B-B14F-4D97-AF65-F5344CB8AC3E}">
        <p14:creationId xmlns:p14="http://schemas.microsoft.com/office/powerpoint/2010/main" val="15897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88F958-183C-EA61-56CD-2196CBDA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B0426-7CDA-CCC9-35D9-5C085C07A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266C-6242-2158-50DE-D65D5942F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0206" y="556045"/>
            <a:ext cx="4878391" cy="2717801"/>
          </a:xfrm>
        </p:spPr>
        <p:txBody>
          <a:bodyPr/>
          <a:lstStyle/>
          <a:p>
            <a:pPr algn="r" rtl="1"/>
            <a:r>
              <a:rPr lang="fa-IR" dirty="0"/>
              <a:t>تَنَزَّلُ الْمَلَائِكَةُ وَالرُّوحُ فِيهَا بِإِذْنِ رَبِّهِمْ مِنْ كُلِّ أَمر {4}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در شب قدر ملا ئک به سمت زمین میایند.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DDE0B6-4C9B-13E5-2150-432FD62EB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white angel wings in the sky&#10;&#10;AI-generated content may be incorrect.">
            <a:extLst>
              <a:ext uri="{FF2B5EF4-FFF2-40B4-BE49-F238E27FC236}">
                <a16:creationId xmlns:a16="http://schemas.microsoft.com/office/drawing/2014/main" id="{82979E16-4190-F7AC-895F-22B3B46C7A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63" y="2374653"/>
            <a:ext cx="7772399" cy="392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5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0CE0-B58A-BB3F-EC0C-A3D73A61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پس با سوره قدر زندگی کنیم.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5" name="Content Placeholder 4" descr="A cartoon of a person in a field of sunflowers&#10;&#10;AI-generated content may be incorrect.">
            <a:extLst>
              <a:ext uri="{FF2B5EF4-FFF2-40B4-BE49-F238E27FC236}">
                <a16:creationId xmlns:a16="http://schemas.microsoft.com/office/drawing/2014/main" id="{0CE95D32-EB68-E4D9-1852-026E979C2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7" y="2097088"/>
            <a:ext cx="7582619" cy="4670335"/>
          </a:xfr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58AB86DF-A425-E52F-DA72-298BDB8FE5E1}"/>
              </a:ext>
            </a:extLst>
          </p:cNvPr>
          <p:cNvSpPr/>
          <p:nvPr/>
        </p:nvSpPr>
        <p:spPr>
          <a:xfrm>
            <a:off x="4748691" y="924754"/>
            <a:ext cx="1345721" cy="866097"/>
          </a:xfrm>
          <a:prstGeom prst="hear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105</TotalTime>
  <Words>107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 Koodak</vt:lpstr>
      <vt:lpstr>Tw Cen MT</vt:lpstr>
      <vt:lpstr>Circuit</vt:lpstr>
      <vt:lpstr> بسم الله الرحمن الرحیم </vt:lpstr>
      <vt:lpstr>موضوع: سوره قدر</vt:lpstr>
      <vt:lpstr>سوره قدر یعنی هر چیزی زیبایی و قشنگی خودش را دارد . مثل فصل بهار.</vt:lpstr>
      <vt:lpstr>حضرت فاطمه (ع) دنیا برایشان هیچ ارزشی نداشت ولی حرف های خداوند برایشان بسیار ارزشمند  بود.</vt:lpstr>
      <vt:lpstr>مثلا اگر سوره مبارکه قدر را در ماه مبارک رمضان بخوانیم  چندین ثواب  می کنیم.</vt:lpstr>
      <vt:lpstr>سوره قدر اشاره به نزول  قرآن  در شب قدر دارد.</vt:lpstr>
      <vt:lpstr>PowerPoint Presentation</vt:lpstr>
      <vt:lpstr>پس با سوره قدر زندگی کنیم.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QS</dc:creator>
  <cp:lastModifiedBy>QS</cp:lastModifiedBy>
  <cp:revision>1</cp:revision>
  <dcterms:created xsi:type="dcterms:W3CDTF">2025-04-11T09:37:50Z</dcterms:created>
  <dcterms:modified xsi:type="dcterms:W3CDTF">2025-04-11T11:23:34Z</dcterms:modified>
</cp:coreProperties>
</file>