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C1DF-279F-4501-A253-142167AA3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185A6B-0B96-4D63-A488-EC365E672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1328E-F827-4517-A4D0-2B5B225F2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A7EE0-73B2-4FF7-8D4E-C3982C91F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1B222-FF3D-4FF9-A69A-BB83B24C4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82CBA-9752-4E26-845D-36ADB249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88D82-8F93-4925-9A4F-1A7DABD11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5E391-230C-47B3-BCA0-ABF638636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255D2-91D1-4924-BE7F-EBEA4AF73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16831-3215-47A4-91EE-32A8D2D1C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1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B73263-704F-4268-A927-0E382D330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DD173-DD3D-4058-BC07-FBEDB03A9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6E856-FFA9-4FD8-AF74-76F2B8E6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EA128-E779-4EBD-ACF3-BE4AFAE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E5C6F-436D-47DE-B0A1-5F0BA755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0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92EC0-3C0C-485D-8A72-065B310E2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281C-BA04-4582-BC84-9F3137E9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334AB-6FC1-4518-946A-DCFA756BC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8E17-DD30-4C3E-9CBE-09133C12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12869-C9DD-48E0-950D-4EBE6D6A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0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2B0A-1332-4B85-BBBC-BC6DE384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2FDD7-54ED-4FE0-8952-1E2C868D6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2074-6C06-4E52-BFD7-D28FF0E0D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99044-0FBF-4B3B-AD4E-A25C56D3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A3C74-2556-4986-98AF-5D3C7CA8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3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7F9C7-D016-46B8-81B1-F9C8B4475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620DC-DB3B-4963-ACBD-8C1B55291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82F4C-04D0-4550-A8E1-D7A1067DF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5BC72-17E1-4A26-BE40-1D22C6EAE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EA787-B545-4EFE-B3D2-148E75EA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59C90-D744-460A-AC48-E46DF740C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A32D7-B522-45CA-8733-618B26F3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83B44-8B77-4EDA-A71F-F0B048E66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DE997-7B1D-4C53-A182-C68BB89AC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B644D-9629-44BD-A25F-B94F574BF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A46177-A112-4165-8415-DBD39D580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A365D8-5E2A-4B2C-A4A3-C5557B5A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A7628B-D046-4930-A2FD-49EE3A69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4D862C-711E-45AF-A3BF-48D91463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4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6CAE1-43AE-42DC-9A34-CD9301ECB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9F0D0-AF20-4BA9-ABA1-65A57595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AA1886-5129-4988-88EC-A0CAB1668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241ED-73E0-4758-80B6-C182438B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7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C04891-DF24-4864-AED9-E43AD29A4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920AC-A655-4E98-8AC7-AEDCEE2B5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F8F-A815-4B7C-A1E8-F68F7036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61F43-3A4A-4845-AA6D-1ED1E56D1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36DF7-84EA-4221-B63A-9F24C187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A7514A-F961-4680-95C9-1B4B742F6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89A53-D862-45BA-AFDF-95425ADD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672B1F-0421-46DE-B576-E65B7C906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A69A-2A3B-48E1-B693-5D30AACE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7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6CBD7-8694-474D-A001-D316AA5C7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B7A87A-9128-4E09-9217-5BC8669C4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EE3CB-0EFD-4334-9F21-B0A4EE382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AB3EC-2DFB-4ED6-AF58-43CADEA7D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78DF4-26A5-4E6D-BBA7-BDE9503F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B2AB4-9BA2-4D82-81BD-DC2FB1F4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4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D1C047-BA56-41C5-9005-AB08F0F4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25D52-6673-4459-BBD2-9B4684697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3602F-2446-4EA0-AC96-BD44DBA67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382CA-7246-4D31-BD33-C660CC816172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EFD53-8453-42A1-BCA1-9A4FA760B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FD772-51E0-4512-8AEF-C6649FD86F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D2577-E982-49E1-9F1B-764A0401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3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7CCD8-A011-43DE-85E5-694104927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>
                <a:solidFill>
                  <a:schemeClr val="accent6">
                    <a:lumMod val="50000"/>
                  </a:schemeClr>
                </a:solidFill>
              </a:rPr>
              <a:t>م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ف</a:t>
            </a:r>
            <a:r>
              <a:rPr lang="fa-I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ه</a:t>
            </a:r>
            <a:r>
              <a:rPr lang="fa-IR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و</a:t>
            </a:r>
            <a:r>
              <a:rPr lang="fa-I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م </a:t>
            </a:r>
            <a:r>
              <a:rPr lang="fa-IR" dirty="0">
                <a:solidFill>
                  <a:schemeClr val="accent2">
                    <a:lumMod val="50000"/>
                  </a:schemeClr>
                </a:solidFill>
              </a:rPr>
              <a:t>س</a:t>
            </a: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>و</a:t>
            </a:r>
            <a:r>
              <a:rPr lang="fa-I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ر</a:t>
            </a:r>
            <a:r>
              <a:rPr lang="fa-IR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ه </a:t>
            </a:r>
            <a:r>
              <a:rPr lang="fa-IR" dirty="0">
                <a:solidFill>
                  <a:srgbClr val="0070C0"/>
                </a:solidFill>
              </a:rPr>
              <a:t>ق</a:t>
            </a:r>
            <a:r>
              <a:rPr lang="fa-IR" dirty="0">
                <a:solidFill>
                  <a:srgbClr val="00B0F0"/>
                </a:solidFill>
              </a:rPr>
              <a:t>د</a:t>
            </a:r>
            <a:r>
              <a:rPr lang="fa-IR" dirty="0">
                <a:solidFill>
                  <a:srgbClr val="66FFFF"/>
                </a:solidFill>
              </a:rPr>
              <a:t>ر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C30D8-A08D-4A46-8FFA-B1B348D64F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8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F142-9E84-46B7-B6E7-35C679DC2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90" y="373514"/>
            <a:ext cx="10515600" cy="1325563"/>
          </a:xfrm>
        </p:spPr>
        <p:txBody>
          <a:bodyPr/>
          <a:lstStyle/>
          <a:p>
            <a:r>
              <a:rPr lang="fa-IR" dirty="0"/>
              <a:t>من از سوره قدر یاد گرفتم که برای </a:t>
            </a:r>
            <a:r>
              <a:rPr lang="fa-IR" dirty="0" err="1"/>
              <a:t>وسایلم</a:t>
            </a:r>
            <a:r>
              <a:rPr lang="fa-IR" dirty="0"/>
              <a:t> و ... ارزش </a:t>
            </a:r>
            <a:r>
              <a:rPr lang="fa-IR" dirty="0" err="1"/>
              <a:t>قاعل</a:t>
            </a:r>
            <a:r>
              <a:rPr lang="fa-IR" dirty="0"/>
              <a:t> شوم و آن ها را اولویت </a:t>
            </a:r>
            <a:r>
              <a:rPr lang="fa-IR"/>
              <a:t>بندی کنم😃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8D8CB9-91E0-42B7-A301-AB2BA429CB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46" y="1699077"/>
            <a:ext cx="12074553" cy="5158923"/>
          </a:xfrm>
        </p:spPr>
      </p:pic>
    </p:spTree>
    <p:extLst>
      <p:ext uri="{BB962C8B-B14F-4D97-AF65-F5344CB8AC3E}">
        <p14:creationId xmlns:p14="http://schemas.microsoft.com/office/powerpoint/2010/main" val="54265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16364-F568-4273-A89F-3089140AD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من از سوره قدر یاد گرفتم که برنامه ریزی کنم😎 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B19B4E-875A-443E-83B6-DFFF96AE57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960" y="2067544"/>
            <a:ext cx="8808440" cy="4182254"/>
          </a:xfrm>
        </p:spPr>
      </p:pic>
    </p:spTree>
    <p:extLst>
      <p:ext uri="{BB962C8B-B14F-4D97-AF65-F5344CB8AC3E}">
        <p14:creationId xmlns:p14="http://schemas.microsoft.com/office/powerpoint/2010/main" val="400115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مفهوم سوره قدر</vt:lpstr>
      <vt:lpstr>من از سوره قدر یاد گرفتم که برای وسایلم و ... ارزش قاعل شوم و آن ها را اولویت بندی کنم😃</vt:lpstr>
      <vt:lpstr>من از سوره قدر یاد گرفتم که برنامه ریزی کنم😎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سوره قدر</dc:title>
  <dc:creator>Ali hasannezhad</dc:creator>
  <cp:lastModifiedBy>Ali hasannezhad</cp:lastModifiedBy>
  <cp:revision>2</cp:revision>
  <dcterms:created xsi:type="dcterms:W3CDTF">2025-03-13T13:43:02Z</dcterms:created>
  <dcterms:modified xsi:type="dcterms:W3CDTF">2025-04-05T17:44:02Z</dcterms:modified>
</cp:coreProperties>
</file>