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75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gh40842@gmail.com" initials="زهراحقیقت" lastIdx="1" clrIdx="0">
    <p:extLst>
      <p:ext uri="{19B8F6BF-5375-455C-9EA6-DF929625EA0E}">
        <p15:presenceInfo xmlns:p15="http://schemas.microsoft.com/office/powerpoint/2012/main" userId="969efc539cc002d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3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oup 103" descr="Group of several flowers across the bottom of the slide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reeform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ree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Freeform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ree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" name="Freeform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reeform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47" name="Freeform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reeform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58" name="Freeform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9" name="Freeform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reeform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8" name="Freeform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reeform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  <p:sp>
          <p:nvSpPr>
            <p:cNvPr id="92" name="Freeform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reeform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  <p:sp>
            <p:nvSpPr>
              <p:cNvPr id="103" name="Freeform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 descr="Group of flowers on the left side of slide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reeform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reeform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Freeform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reeform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" name="Freeform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reeform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grpSp>
        <p:nvGrpSpPr>
          <p:cNvPr id="83" name="Group 82" descr="Group of flowers on the right side of slide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reeform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reeform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reeform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en-US" smtClean="0"/>
              <a:t>3/20/2025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en-US" smtClean="0"/>
              <a:t>3/20/2025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en-US" smtClean="0"/>
              <a:t>3/20/2025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en-US" smtClean="0"/>
              <a:t>3/20/2025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reeform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en-US" smtClean="0"/>
              <a:t>3/20/2025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 descr="Single flower on the right side of slide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reeform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 descr="Group of flowers on the left side of slide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reeform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reeform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" name="Oval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reeform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Oval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reeform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C1F403C-1678-4277-B271-71EBA5F94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4000" b="1" dirty="0">
                <a:solidFill>
                  <a:srgbClr val="FFFF00"/>
                </a:solidFill>
                <a:cs typeface="B Morvarid" panose="00000400000000000000" pitchFamily="2" charset="-78"/>
              </a:rPr>
              <a:t>سوره قدر</a:t>
            </a:r>
            <a:endParaRPr lang="en-US" sz="4000" b="1" dirty="0">
              <a:solidFill>
                <a:srgbClr val="FFFF00"/>
              </a:solidFill>
              <a:cs typeface="B Morvarid" panose="00000400000000000000" pitchFamily="2" charset="-78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8F4D3F3-FA28-4E72-B087-9A7022041F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err="1">
                <a:solidFill>
                  <a:schemeClr val="accent6">
                    <a:lumMod val="50000"/>
                  </a:schemeClr>
                </a:solidFill>
                <a:cs typeface="B Morvarid" panose="00000400000000000000" pitchFamily="2" charset="-78"/>
              </a:rPr>
              <a:t>بسم</a:t>
            </a:r>
            <a:r>
              <a:rPr lang="fa-IR" b="1" dirty="0">
                <a:solidFill>
                  <a:schemeClr val="accent6">
                    <a:lumMod val="50000"/>
                  </a:schemeClr>
                </a:solidFill>
                <a:cs typeface="B Morvarid" panose="00000400000000000000" pitchFamily="2" charset="-78"/>
              </a:rPr>
              <a:t> الله </a:t>
            </a:r>
            <a:r>
              <a:rPr lang="fa-IR" b="1" dirty="0" err="1">
                <a:solidFill>
                  <a:schemeClr val="accent6">
                    <a:lumMod val="50000"/>
                  </a:schemeClr>
                </a:solidFill>
                <a:cs typeface="B Morvarid" panose="00000400000000000000" pitchFamily="2" charset="-78"/>
              </a:rPr>
              <a:t>الرحمن</a:t>
            </a:r>
            <a:r>
              <a:rPr lang="fa-IR" b="1" dirty="0">
                <a:solidFill>
                  <a:schemeClr val="accent6">
                    <a:lumMod val="50000"/>
                  </a:schemeClr>
                </a:solidFill>
                <a:cs typeface="B Morvarid" panose="00000400000000000000" pitchFamily="2" charset="-78"/>
              </a:rPr>
              <a:t> </a:t>
            </a:r>
            <a:r>
              <a:rPr lang="fa-IR" b="1" dirty="0" err="1">
                <a:solidFill>
                  <a:schemeClr val="accent6">
                    <a:lumMod val="50000"/>
                  </a:schemeClr>
                </a:solidFill>
                <a:cs typeface="B Morvarid" panose="00000400000000000000" pitchFamily="2" charset="-78"/>
              </a:rPr>
              <a:t>الرحیم</a:t>
            </a:r>
            <a:endParaRPr lang="en-US" b="1" dirty="0">
              <a:solidFill>
                <a:schemeClr val="accent6">
                  <a:lumMod val="50000"/>
                </a:schemeClr>
              </a:solidFill>
              <a:cs typeface="B Morvarid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ACA59-1765-425E-83BF-8DC7B6F8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097" y="631596"/>
            <a:ext cx="9144000" cy="5882326"/>
          </a:xfr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روزی بود و روزگاری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ثنا به زینب زنگ میزنه. چون میخواد چند تا سوال راجع به سوره قدر </a:t>
            </a:r>
            <a:r>
              <a:rPr lang="fa-IR" sz="2400" b="1" dirty="0" err="1">
                <a:cs typeface="B Morvarid" panose="00000400000000000000" pitchFamily="2" charset="-78"/>
              </a:rPr>
              <a:t>ازش</a:t>
            </a:r>
            <a:r>
              <a:rPr lang="fa-IR" sz="2400" b="1" dirty="0">
                <a:cs typeface="B Morvarid" panose="00000400000000000000" pitchFamily="2" charset="-78"/>
              </a:rPr>
              <a:t> </a:t>
            </a:r>
            <a:r>
              <a:rPr lang="fa-IR" sz="2400" b="1" dirty="0" err="1">
                <a:cs typeface="B Morvarid" panose="00000400000000000000" pitchFamily="2" charset="-78"/>
              </a:rPr>
              <a:t>بپرسه</a:t>
            </a:r>
            <a:endParaRPr lang="fa-IR" sz="2400" b="1" dirty="0">
              <a:cs typeface="B Morvarid" panose="00000400000000000000" pitchFamily="2" charset="-78"/>
            </a:endParaRP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ثنا : الو سلام زینب خوبی؟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زینب: سلام آره ممنون تو خوبی؟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ثنا: میخواستم درمورد </a:t>
            </a:r>
            <a:r>
              <a:rPr lang="fa-IR" sz="2400" b="1" dirty="0" err="1">
                <a:cs typeface="B Morvarid" panose="00000400000000000000" pitchFamily="2" charset="-78"/>
              </a:rPr>
              <a:t>یه</a:t>
            </a:r>
            <a:r>
              <a:rPr lang="fa-IR" sz="2400" b="1" dirty="0">
                <a:cs typeface="B Morvarid" panose="00000400000000000000" pitchFamily="2" charset="-78"/>
              </a:rPr>
              <a:t> چیزی ازت سوال کنم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زینب : چه چیزی؟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ثنا: میشه هر چیزی رو که از سوره قدر میدونی بهم بگی؟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زینب : حتما. سوره قدر درباره ی مکان زمان اشیا و آدم های با ارزش به ما یاد میده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پس </a:t>
            </a:r>
            <a:r>
              <a:rPr lang="fa-IR" sz="2400" b="1" dirty="0" err="1">
                <a:cs typeface="B Morvarid" panose="00000400000000000000" pitchFamily="2" charset="-78"/>
              </a:rPr>
              <a:t>موافقی</a:t>
            </a:r>
            <a:r>
              <a:rPr lang="fa-IR" sz="2400" b="1" dirty="0">
                <a:cs typeface="B Morvarid" panose="00000400000000000000" pitchFamily="2" charset="-78"/>
              </a:rPr>
              <a:t> اول بریم سراغ اشیا با ارزش؟</a:t>
            </a:r>
          </a:p>
          <a:p>
            <a:pPr marL="45720" indent="0" algn="r" rtl="1">
              <a:buNone/>
            </a:pPr>
            <a:r>
              <a:rPr lang="fa-IR" sz="2400" b="1" dirty="0">
                <a:cs typeface="B Morvarid" panose="00000400000000000000" pitchFamily="2" charset="-78"/>
              </a:rPr>
              <a:t>ثنا: بله</a:t>
            </a:r>
          </a:p>
        </p:txBody>
      </p:sp>
    </p:spTree>
    <p:extLst>
      <p:ext uri="{BB962C8B-B14F-4D97-AF65-F5344CB8AC3E}">
        <p14:creationId xmlns:p14="http://schemas.microsoft.com/office/powerpoint/2010/main" val="11045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8E52D9-CBF5-4565-BED2-EFD2AFEC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92231"/>
            <a:ext cx="9144000" cy="1604958"/>
          </a:xfrm>
        </p:spPr>
        <p:txBody>
          <a:bodyPr>
            <a:normAutofit/>
          </a:bodyPr>
          <a:lstStyle/>
          <a:p>
            <a:r>
              <a:rPr lang="fa-IR" sz="4000" b="1" dirty="0">
                <a:solidFill>
                  <a:srgbClr val="7030A0"/>
                </a:solidFill>
                <a:cs typeface="B Morvarid" panose="00000400000000000000" pitchFamily="2" charset="-78"/>
              </a:rPr>
              <a:t>اگه </a:t>
            </a:r>
            <a:r>
              <a:rPr lang="fa-IR" sz="4000" b="1" dirty="0" err="1">
                <a:solidFill>
                  <a:srgbClr val="7030A0"/>
                </a:solidFill>
                <a:cs typeface="B Morvarid" panose="00000400000000000000" pitchFamily="2" charset="-78"/>
              </a:rPr>
              <a:t>یه</a:t>
            </a:r>
            <a:r>
              <a:rPr lang="fa-IR" sz="4000" b="1" dirty="0">
                <a:solidFill>
                  <a:srgbClr val="7030A0"/>
                </a:solidFill>
                <a:cs typeface="B Morvarid" panose="00000400000000000000" pitchFamily="2" charset="-78"/>
              </a:rPr>
              <a:t> گنجینه داشتی دوست داشتی چه وسایل با ارزشی رو داخلش بگذاری؟</a:t>
            </a:r>
            <a:endParaRPr lang="en-US" sz="4000" b="1" dirty="0">
              <a:solidFill>
                <a:srgbClr val="7030A0"/>
              </a:solidFill>
              <a:cs typeface="B Morvarid" panose="00000400000000000000" pitchFamily="2" charset="-78"/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F286431E-5E45-4C9D-A970-9700BA0F9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167" y="2415664"/>
            <a:ext cx="3039162" cy="2860388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DF8148D-8819-40C8-9065-7FBAE04FCB61}"/>
              </a:ext>
            </a:extLst>
          </p:cNvPr>
          <p:cNvSpPr txBox="1"/>
          <p:nvPr/>
        </p:nvSpPr>
        <p:spPr>
          <a:xfrm>
            <a:off x="1190921" y="5532917"/>
            <a:ext cx="452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  <a:cs typeface="B Morvarid" panose="00000400000000000000" pitchFamily="2" charset="-78"/>
              </a:rPr>
              <a:t>باید اشیا با ارزش رو بذارم اما چی؟</a:t>
            </a:r>
            <a:endParaRPr lang="en-US" sz="2800" b="1" dirty="0">
              <a:solidFill>
                <a:srgbClr val="FF0000"/>
              </a:solidFill>
              <a:cs typeface="B Morvarid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48885CE5-2017-47FA-B8FB-A2ADD7376E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775" y="2165726"/>
            <a:ext cx="3685930" cy="3669548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A304635-01E7-4D0B-A9D8-9D07D0ED97F5}"/>
              </a:ext>
            </a:extLst>
          </p:cNvPr>
          <p:cNvSpPr txBox="1"/>
          <p:nvPr/>
        </p:nvSpPr>
        <p:spPr>
          <a:xfrm>
            <a:off x="6306531" y="1951348"/>
            <a:ext cx="47982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آهان</a:t>
            </a:r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 </a:t>
            </a:r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میتونم</a:t>
            </a:r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 قران بذارم</a:t>
            </a:r>
          </a:p>
          <a:p>
            <a:pPr algn="ctr"/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من عکس </a:t>
            </a:r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خانوادم</a:t>
            </a:r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 رو </a:t>
            </a:r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میذارم</a:t>
            </a:r>
            <a:endParaRPr lang="fa-IR" sz="3200" b="1" dirty="0">
              <a:solidFill>
                <a:srgbClr val="00B050"/>
              </a:solidFill>
              <a:cs typeface="B Morvarid" panose="00000400000000000000" pitchFamily="2" charset="-78"/>
            </a:endParaRPr>
          </a:p>
          <a:p>
            <a:pPr algn="ctr"/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چادر هم </a:t>
            </a:r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میذارم</a:t>
            </a:r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 چون </a:t>
            </a:r>
            <a:r>
              <a:rPr lang="fa-IR" sz="3200" b="1" dirty="0" err="1">
                <a:solidFill>
                  <a:srgbClr val="00B050"/>
                </a:solidFill>
                <a:cs typeface="B Morvarid" panose="00000400000000000000" pitchFamily="2" charset="-78"/>
              </a:rPr>
              <a:t>حجابم</a:t>
            </a:r>
            <a:r>
              <a:rPr lang="fa-IR" sz="3200" b="1" dirty="0">
                <a:solidFill>
                  <a:srgbClr val="00B050"/>
                </a:solidFill>
                <a:cs typeface="B Morvarid" panose="00000400000000000000" pitchFamily="2" charset="-78"/>
              </a:rPr>
              <a:t> هست</a:t>
            </a:r>
            <a:endParaRPr lang="en-US" sz="3200" b="1" dirty="0">
              <a:solidFill>
                <a:srgbClr val="00B050"/>
              </a:solidFill>
              <a:cs typeface="B Morvarid" panose="000004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CFE9E9-3858-43CD-ADD1-5364D8624BEA}"/>
              </a:ext>
            </a:extLst>
          </p:cNvPr>
          <p:cNvSpPr txBox="1"/>
          <p:nvPr/>
        </p:nvSpPr>
        <p:spPr>
          <a:xfrm>
            <a:off x="6485641" y="4374037"/>
            <a:ext cx="36859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>
                <a:solidFill>
                  <a:srgbClr val="C00000"/>
                </a:solidFill>
                <a:cs typeface="B Morvarid" panose="00000400000000000000" pitchFamily="2" charset="-78"/>
              </a:rPr>
              <a:t>این  وسایل اشیا با ارزش من هست</a:t>
            </a:r>
          </a:p>
        </p:txBody>
      </p:sp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3DDA-4F13-4DC9-A410-D6390F1D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452" y="207435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b="1" dirty="0">
                <a:solidFill>
                  <a:srgbClr val="FFC000"/>
                </a:solidFill>
                <a:cs typeface="B Morvarid" panose="00000400000000000000" pitchFamily="2" charset="-78"/>
              </a:rPr>
              <a:t>حالا ما چند تا هم آدم های با ارزش داریم </a:t>
            </a:r>
            <a:endParaRPr lang="en-US" sz="3600" b="1" dirty="0">
              <a:solidFill>
                <a:srgbClr val="FFC000"/>
              </a:solidFill>
              <a:cs typeface="B Morvarid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87904-38BB-4E04-9A7F-CA9DEBA6B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452" y="1514324"/>
            <a:ext cx="9144000" cy="52352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ثنا: خب میتونه اهل بیت باشه؟</a:t>
            </a:r>
          </a:p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زینب: بله حالا میدونی چرا؟</a:t>
            </a:r>
          </a:p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ثنا: خب نه</a:t>
            </a:r>
          </a:p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زینب : چون اهل بیت برای ما الگو هستن و همچنین برای هدایت ما آفریده شدن. یا اصلا پدر و مادر هم میتونه جزو یکی از آدم های با ارزش باشه چون میتوانند برای ما الگو باشند.</a:t>
            </a:r>
          </a:p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ثنا: دکتر هم میشه</a:t>
            </a:r>
          </a:p>
          <a:p>
            <a:pPr>
              <a:lnSpc>
                <a:spcPct val="160000"/>
              </a:lnSpc>
            </a:pPr>
            <a:r>
              <a:rPr lang="fa-IR" sz="2800" b="1" dirty="0">
                <a:cs typeface="B Morvarid" panose="00000400000000000000" pitchFamily="2" charset="-78"/>
              </a:rPr>
              <a:t>زینب: تقریبا بله چون دکتر تنها کسی است که میتواند ما را درمان کند.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C581B4-14C2-485A-8CBA-929B38CC1E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283" y="1014559"/>
            <a:ext cx="2322529" cy="2322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029BBE-FEF2-4C5F-94DD-17E13E18DC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462" y="4794365"/>
            <a:ext cx="1955227" cy="195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46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E6AE4-5FAB-4C09-9F0E-A0E06BE43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427" y="565653"/>
            <a:ext cx="91440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4000" b="1" dirty="0">
                <a:solidFill>
                  <a:schemeClr val="bg2">
                    <a:lumMod val="50000"/>
                  </a:schemeClr>
                </a:solidFill>
                <a:cs typeface="B Morvarid" panose="00000400000000000000" pitchFamily="2" charset="-78"/>
              </a:rPr>
              <a:t>مکان های با ارزش</a:t>
            </a:r>
            <a:endParaRPr lang="en-US" sz="4000" b="1" dirty="0">
              <a:solidFill>
                <a:schemeClr val="bg2">
                  <a:lumMod val="50000"/>
                </a:schemeClr>
              </a:solidFill>
              <a:cs typeface="B Morvarid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BFA88-6792-4C3E-8706-BF0019E37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900823"/>
            <a:ext cx="9144000" cy="2621002"/>
          </a:xfrm>
        </p:spPr>
        <p:txBody>
          <a:bodyPr/>
          <a:lstStyle/>
          <a:p>
            <a:r>
              <a:rPr lang="fa-IR" b="1" dirty="0">
                <a:solidFill>
                  <a:srgbClr val="0070C0"/>
                </a:solidFill>
                <a:cs typeface="B Morvarid" panose="00000400000000000000" pitchFamily="2" charset="-78"/>
              </a:rPr>
              <a:t>ثنا: دیگه چی میدونی ؟</a:t>
            </a:r>
          </a:p>
          <a:p>
            <a:pPr marL="45720" indent="0">
              <a:buNone/>
            </a:pPr>
            <a:r>
              <a:rPr lang="fa-IR" b="1" dirty="0">
                <a:solidFill>
                  <a:srgbClr val="0070C0"/>
                </a:solidFill>
                <a:cs typeface="B Morvarid" panose="00000400000000000000" pitchFamily="2" charset="-78"/>
              </a:rPr>
              <a:t> زینب: ثنا ما مکان های با ارزش هم داریم. مثلا حرم های اهل بیت.</a:t>
            </a:r>
          </a:p>
          <a:p>
            <a:pPr marL="45720" indent="0">
              <a:buNone/>
            </a:pPr>
            <a:r>
              <a:rPr lang="fa-IR" b="1" dirty="0">
                <a:solidFill>
                  <a:srgbClr val="0070C0"/>
                </a:solidFill>
                <a:cs typeface="B Morvarid" panose="00000400000000000000" pitchFamily="2" charset="-78"/>
              </a:rPr>
              <a:t>یا مسجد ها و وادی </a:t>
            </a:r>
            <a:r>
              <a:rPr lang="fa-IR" b="1" dirty="0" err="1">
                <a:solidFill>
                  <a:srgbClr val="0070C0"/>
                </a:solidFill>
                <a:cs typeface="B Morvarid" panose="00000400000000000000" pitchFamily="2" charset="-78"/>
              </a:rPr>
              <a:t>السلام</a:t>
            </a:r>
            <a:r>
              <a:rPr lang="fa-IR" b="1" dirty="0">
                <a:solidFill>
                  <a:srgbClr val="0070C0"/>
                </a:solidFill>
                <a:cs typeface="B Morvarid" panose="00000400000000000000" pitchFamily="2" charset="-78"/>
              </a:rPr>
              <a:t> این مکان ها برای ما خیلی با ارزش هستن.</a:t>
            </a:r>
          </a:p>
          <a:p>
            <a:pPr marL="45720" indent="0">
              <a:buNone/>
            </a:pPr>
            <a:r>
              <a:rPr lang="fa-IR" b="1" dirty="0">
                <a:solidFill>
                  <a:srgbClr val="0070C0"/>
                </a:solidFill>
                <a:cs typeface="B Morvarid" panose="00000400000000000000" pitchFamily="2" charset="-78"/>
              </a:rPr>
              <a:t>ثنا: آره منم هر موقع میرم حرم یا مسجد حس خیلی خوبی دارم .</a:t>
            </a:r>
            <a:endParaRPr lang="en-US" b="1" dirty="0">
              <a:solidFill>
                <a:srgbClr val="0070C0"/>
              </a:solidFill>
              <a:cs typeface="B Morvarid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A1E8F-2484-403D-9716-B3D40F25D4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45" y="565653"/>
            <a:ext cx="2592960" cy="17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9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182A0-1A96-421C-94F4-4BEA2B1E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757" y="141447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solidFill>
                  <a:schemeClr val="accent5">
                    <a:lumMod val="75000"/>
                  </a:schemeClr>
                </a:solidFill>
                <a:cs typeface="B Morvarid" panose="00000400000000000000" pitchFamily="2" charset="-78"/>
              </a:rPr>
              <a:t>زمان های با ارزش   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cs typeface="B Morvarid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B6C9A-974C-4847-9A39-F24414163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025" y="1382347"/>
            <a:ext cx="9144000" cy="5254123"/>
          </a:xfrm>
        </p:spPr>
        <p:txBody>
          <a:bodyPr/>
          <a:lstStyle/>
          <a:p>
            <a:r>
              <a:rPr lang="fa-IR" dirty="0"/>
              <a:t>زینب: ثنا ما حتی زمان های با ارزش هم داریم یعنی مثلا اون زمان ها برای ما خیلی خاص هستن.</a:t>
            </a:r>
          </a:p>
          <a:p>
            <a:r>
              <a:rPr lang="fa-IR" dirty="0"/>
              <a:t>ثنا: مثل چی؟</a:t>
            </a:r>
          </a:p>
          <a:p>
            <a:r>
              <a:rPr lang="fa-IR" dirty="0"/>
              <a:t>زینب: مثل وقت اذان -  شب قدر – روز عرفه – ولادت و شهادت اهل بیت – محرم و صفر – عید قربان و عید فطر و  عید غدیر و مبعث</a:t>
            </a:r>
          </a:p>
          <a:p>
            <a:r>
              <a:rPr lang="fa-IR" dirty="0"/>
              <a:t>می بینی چقدر زمان های با ارزش داریم؟</a:t>
            </a:r>
          </a:p>
          <a:p>
            <a:r>
              <a:rPr lang="fa-IR" dirty="0"/>
              <a:t>ثنا : بله تا حالا به زمان ها فکر نکرده بودم. </a:t>
            </a:r>
          </a:p>
          <a:p>
            <a:r>
              <a:rPr lang="fa-IR" dirty="0"/>
              <a:t>زینب:  دیدی سوره قدر چقدر چیز های قشنگ یاد میده؟</a:t>
            </a:r>
          </a:p>
          <a:p>
            <a:pPr marL="45720" indent="0">
              <a:buNone/>
            </a:pPr>
            <a:r>
              <a:rPr lang="fa-IR" dirty="0" err="1"/>
              <a:t>ثنا:آره</a:t>
            </a:r>
            <a:r>
              <a:rPr lang="fa-IR" dirty="0"/>
              <a:t> ممنون زینب امروز خیلی چیز های خوب به من یاد دادی. </a:t>
            </a:r>
            <a:r>
              <a:rPr lang="fa-IR" dirty="0" err="1"/>
              <a:t>خدانگهدار</a:t>
            </a:r>
            <a:endParaRPr lang="fa-IR" dirty="0"/>
          </a:p>
          <a:p>
            <a:pPr marL="45720" indent="0">
              <a:buNone/>
            </a:pPr>
            <a:r>
              <a:rPr lang="fa-IR" dirty="0"/>
              <a:t>زینب : </a:t>
            </a:r>
            <a:r>
              <a:rPr lang="fa-IR" dirty="0" err="1"/>
              <a:t>خدافظ</a:t>
            </a:r>
            <a:r>
              <a:rPr lang="fa-IR" dirty="0"/>
              <a:t> ثنا. </a:t>
            </a:r>
          </a:p>
          <a:p>
            <a:pPr marL="45720" indent="0">
              <a:buNone/>
            </a:pPr>
            <a:r>
              <a:rPr lang="fa-IR" dirty="0"/>
              <a:t>بعد زنگ ثنا درباره ی سوره قدر کلی فکر کرد و مطالب زینب رو روی </a:t>
            </a:r>
            <a:r>
              <a:rPr lang="fa-IR"/>
              <a:t>یک کاغذ نوشت</a:t>
            </a:r>
            <a:endParaRPr lang="fa-IR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D443ED-3D95-4619-84D0-225B7BD1F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451" y="3523268"/>
            <a:ext cx="2292385" cy="137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3436-E204-4049-B4B0-5A68708D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F3B8-7F31-4666-8D5B-668B7B60E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76E92-083F-49A9-91A7-988A3E1F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4DDB-1D66-4696-83DD-321318973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LOWER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rple flowers on blue (widescreen).potx" id="{828F1CAB-9298-4592-9282-F8DFCE9B5AAD}" vid="{F1565BE0-C58B-47E2-98D9-9569E7AA0A86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 flowers on blue (widescreen)</Template>
  <TotalTime>82</TotalTime>
  <Words>430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 Morvarid</vt:lpstr>
      <vt:lpstr>Century Schoolbook</vt:lpstr>
      <vt:lpstr>Tahoma</vt:lpstr>
      <vt:lpstr>FLOWERS 16X9</vt:lpstr>
      <vt:lpstr>بسم الله الرحمن الرحیم</vt:lpstr>
      <vt:lpstr>PowerPoint Presentation</vt:lpstr>
      <vt:lpstr>اگه یه گنجینه داشتی دوست داشتی چه وسایل با ارزشی رو داخلش بگذاری؟</vt:lpstr>
      <vt:lpstr>PowerPoint Presentation</vt:lpstr>
      <vt:lpstr>حالا ما چند تا هم آدم های با ارزش داریم </vt:lpstr>
      <vt:lpstr>مکان های با ارزش</vt:lpstr>
      <vt:lpstr>زمان های با ارزش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hagh40842@gmail.com</dc:creator>
  <cp:lastModifiedBy>hagh40842@gmail.com</cp:lastModifiedBy>
  <cp:revision>9</cp:revision>
  <dcterms:created xsi:type="dcterms:W3CDTF">2025-03-20T11:39:01Z</dcterms:created>
  <dcterms:modified xsi:type="dcterms:W3CDTF">2025-03-20T13:01:39Z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