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3/29/2025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846787"/>
          </a:xfrm>
        </p:spPr>
        <p:txBody>
          <a:bodyPr/>
          <a:lstStyle/>
          <a:p>
            <a:pPr algn="r"/>
            <a:r>
              <a:rPr lang="fa-IR" dirty="0" smtClean="0"/>
              <a:t>بسم الله رحمان رحیم</a:t>
            </a:r>
            <a:endParaRPr lang="en-US" dirty="0"/>
          </a:p>
        </p:txBody>
      </p:sp>
      <p:sp>
        <p:nvSpPr>
          <p:cNvPr id="3" name="Subtitle 2"/>
          <p:cNvSpPr>
            <a:spLocks noGrp="1"/>
          </p:cNvSpPr>
          <p:nvPr>
            <p:ph type="subTitle" idx="1"/>
          </p:nvPr>
        </p:nvSpPr>
        <p:spPr>
          <a:xfrm>
            <a:off x="7830354" y="5048518"/>
            <a:ext cx="4361645" cy="1809482"/>
          </a:xfrm>
        </p:spPr>
        <p:txBody>
          <a:bodyPr>
            <a:normAutofit fontScale="47500" lnSpcReduction="20000"/>
          </a:bodyPr>
          <a:lstStyle/>
          <a:p>
            <a:pPr algn="ctr"/>
            <a:r>
              <a:rPr lang="fa-IR" sz="7100" dirty="0" smtClean="0">
                <a:solidFill>
                  <a:schemeClr val="bg2">
                    <a:lumMod val="50000"/>
                  </a:schemeClr>
                </a:solidFill>
              </a:rPr>
              <a:t>موضوع :سوره ی قدر</a:t>
            </a:r>
          </a:p>
          <a:p>
            <a:endParaRPr lang="fa-IR" dirty="0"/>
          </a:p>
          <a:p>
            <a:endParaRPr lang="fa-IR" dirty="0" smtClean="0"/>
          </a:p>
          <a:p>
            <a:r>
              <a:rPr lang="fa-IR" sz="6400" dirty="0" smtClean="0">
                <a:solidFill>
                  <a:schemeClr val="bg2">
                    <a:lumMod val="50000"/>
                  </a:schemeClr>
                </a:solidFill>
              </a:rPr>
              <a:t>زینب پاچناری</a:t>
            </a:r>
          </a:p>
        </p:txBody>
      </p:sp>
      <p:sp>
        <p:nvSpPr>
          <p:cNvPr id="4" name="Rectangle 3"/>
          <p:cNvSpPr/>
          <p:nvPr/>
        </p:nvSpPr>
        <p:spPr>
          <a:xfrm>
            <a:off x="-200264" y="4520485"/>
            <a:ext cx="45719" cy="115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67448"/>
            <a:ext cx="4546242" cy="3290552"/>
          </a:xfrm>
          <a:prstGeom prst="rect">
            <a:avLst/>
          </a:prstGeom>
        </p:spPr>
      </p:pic>
    </p:spTree>
    <p:extLst>
      <p:ext uri="{BB962C8B-B14F-4D97-AF65-F5344CB8AC3E}">
        <p14:creationId xmlns:p14="http://schemas.microsoft.com/office/powerpoint/2010/main" val="40236868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ircle(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
            <a:ext cx="8534400" cy="1236372"/>
          </a:xfrm>
        </p:spPr>
        <p:txBody>
          <a:bodyPr/>
          <a:lstStyle/>
          <a:p>
            <a:pPr algn="ctr"/>
            <a:r>
              <a:rPr lang="fa-IR" dirty="0" smtClean="0"/>
              <a:t>سوره ی قدر:</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069724"/>
            <a:ext cx="3872248" cy="2788276"/>
          </a:xfrm>
        </p:spPr>
      </p:pic>
      <p:sp>
        <p:nvSpPr>
          <p:cNvPr id="6" name="TextBox 5"/>
          <p:cNvSpPr txBox="1"/>
          <p:nvPr/>
        </p:nvSpPr>
        <p:spPr>
          <a:xfrm>
            <a:off x="6649715" y="2614412"/>
            <a:ext cx="4799604" cy="2031325"/>
          </a:xfrm>
          <a:prstGeom prst="rect">
            <a:avLst/>
          </a:prstGeom>
          <a:noFill/>
        </p:spPr>
        <p:txBody>
          <a:bodyPr wrap="square" rtlCol="0">
            <a:spAutoFit/>
          </a:bodyPr>
          <a:lstStyle/>
          <a:p>
            <a:pPr algn="r"/>
            <a:r>
              <a:rPr lang="fa-IR" dirty="0" smtClean="0">
                <a:solidFill>
                  <a:schemeClr val="bg1">
                    <a:lumMod val="95000"/>
                    <a:lumOff val="5000"/>
                  </a:schemeClr>
                </a:solidFill>
              </a:rPr>
              <a:t>سوره ی قدر در مکه نازل شده است</a:t>
            </a:r>
            <a:r>
              <a:rPr lang="fa-IR" dirty="0">
                <a:solidFill>
                  <a:schemeClr val="bg1">
                    <a:lumMod val="95000"/>
                    <a:lumOff val="5000"/>
                  </a:schemeClr>
                </a:solidFill>
              </a:rPr>
              <a:t>.</a:t>
            </a:r>
          </a:p>
          <a:p>
            <a:pPr algn="r"/>
            <a:r>
              <a:rPr lang="fa-IR" dirty="0" smtClean="0">
                <a:solidFill>
                  <a:schemeClr val="bg1">
                    <a:lumMod val="95000"/>
                    <a:lumOff val="5000"/>
                  </a:schemeClr>
                </a:solidFill>
              </a:rPr>
              <a:t> و در سوره ی در مورد شب قدر صحبت شده است.</a:t>
            </a:r>
          </a:p>
          <a:p>
            <a:pPr algn="r"/>
            <a:r>
              <a:rPr lang="fa-IR" dirty="0" smtClean="0">
                <a:solidFill>
                  <a:schemeClr val="bg1">
                    <a:lumMod val="95000"/>
                    <a:lumOff val="5000"/>
                  </a:schemeClr>
                </a:solidFill>
              </a:rPr>
              <a:t>طبق روایات فرشته ها در این شب به معصومین نازل می شوند.</a:t>
            </a:r>
          </a:p>
          <a:p>
            <a:pPr algn="r"/>
            <a:r>
              <a:rPr lang="fa-IR" dirty="0" smtClean="0">
                <a:solidFill>
                  <a:schemeClr val="bg1">
                    <a:lumMod val="95000"/>
                    <a:lumOff val="5000"/>
                  </a:schemeClr>
                </a:solidFill>
              </a:rPr>
              <a:t>بهترین سوره ها بعد از حمد در نماز سوره یه قدر یا توحید است.</a:t>
            </a:r>
          </a:p>
        </p:txBody>
      </p:sp>
    </p:spTree>
    <p:extLst>
      <p:ext uri="{BB962C8B-B14F-4D97-AF65-F5344CB8AC3E}">
        <p14:creationId xmlns:p14="http://schemas.microsoft.com/office/powerpoint/2010/main" val="237687239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0" y="108515"/>
            <a:ext cx="8534400" cy="1939226"/>
          </a:xfrm>
        </p:spPr>
        <p:txBody>
          <a:bodyPr>
            <a:normAutofit fontScale="90000"/>
          </a:bodyPr>
          <a:lstStyle/>
          <a:p>
            <a:r>
              <a:rPr lang="fa-IR" sz="2800" dirty="0" smtClean="0"/>
              <a:t>حالا می خواهم قصه ای برایتان بگویم در زمان های قدیم پیامبر برای یارانش قصه ای تعریف کرد قصه از این قرار بود که مردی از قوم بنی اسرائیل 1000 ماه زره به تن کرده و در راه خدا جنگیده است. بعد ها خدا سوره ی قدر را نازل کرد و فرمود بیدار ماندن در این شب از 1000 ماه جنگیدن در راه خدا ارزش بیشتری دارد.</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786389"/>
            <a:ext cx="3953814" cy="3071612"/>
          </a:xfrm>
        </p:spPr>
      </p:pic>
    </p:spTree>
    <p:extLst>
      <p:ext uri="{BB962C8B-B14F-4D97-AF65-F5344CB8AC3E}">
        <p14:creationId xmlns:p14="http://schemas.microsoft.com/office/powerpoint/2010/main" val="2463724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4569" y="134989"/>
            <a:ext cx="8534400" cy="1507067"/>
          </a:xfrm>
        </p:spPr>
        <p:txBody>
          <a:bodyPr>
            <a:normAutofit/>
          </a:bodyPr>
          <a:lstStyle/>
          <a:p>
            <a:r>
              <a:rPr lang="fa-IR" sz="3200" dirty="0" smtClean="0"/>
              <a:t>پس خوب است در این شب ها به مسجد برویم</a:t>
            </a:r>
            <a:endParaRPr lang="en-US" sz="3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88" y="3911456"/>
            <a:ext cx="3538381" cy="2946544"/>
          </a:xfrm>
        </p:spPr>
      </p:pic>
    </p:spTree>
    <p:extLst>
      <p:ext uri="{BB962C8B-B14F-4D97-AF65-F5344CB8AC3E}">
        <p14:creationId xmlns:p14="http://schemas.microsoft.com/office/powerpoint/2010/main" val="574106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877" y="0"/>
            <a:ext cx="8534400" cy="1507067"/>
          </a:xfrm>
        </p:spPr>
        <p:txBody>
          <a:bodyPr/>
          <a:lstStyle/>
          <a:p>
            <a:pPr algn="r"/>
            <a:r>
              <a:rPr lang="fa-IR" dirty="0" smtClean="0"/>
              <a:t>در پناه قران باشید خدانگهدار</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788232"/>
            <a:ext cx="5171560" cy="306976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57538650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7611414" y="5994399"/>
            <a:ext cx="90152" cy="58671"/>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7893" y="984731"/>
            <a:ext cx="10054106" cy="5750919"/>
          </a:xfrm>
        </p:spPr>
      </p:pic>
    </p:spTree>
    <p:extLst>
      <p:ext uri="{BB962C8B-B14F-4D97-AF65-F5344CB8AC3E}">
        <p14:creationId xmlns:p14="http://schemas.microsoft.com/office/powerpoint/2010/main" val="549754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64</TotalTime>
  <Words>149</Words>
  <Application>Microsoft Office PowerPoint</Application>
  <PresentationFormat>Widescreen</PresentationFormat>
  <Paragraphs>13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Century Gothic</vt:lpstr>
      <vt:lpstr>Tahoma</vt:lpstr>
      <vt:lpstr>Wingdings 3</vt:lpstr>
      <vt:lpstr>Slice</vt:lpstr>
      <vt:lpstr>بسم الله رحمان رحیم</vt:lpstr>
      <vt:lpstr>سوره ی قدر:</vt:lpstr>
      <vt:lpstr>حالا می خواهم قصه ای برایتان بگویم در زمان های قدیم پیامبر برای یارانش قصه ای تعریف کرد قصه از این قرار بود که مردی از قوم بنی اسرائیل 1000 ماه زره به تن کرده و در راه خدا جنگیده است. بعد ها خدا سوره ی قدر را نازل کرد و فرمود بیدار ماندن در این شب از 1000 ماه جنگیدن در راه خدا ارزش بیشتری دارد.</vt:lpstr>
      <vt:lpstr>پس خوب است در این شب ها به مسجد برویم</vt:lpstr>
      <vt:lpstr>در پناه قران باشید خدانگهدار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رحمان رحیم</dc:title>
  <dc:creator>ProBook</dc:creator>
  <cp:lastModifiedBy>ProBook</cp:lastModifiedBy>
  <cp:revision>7</cp:revision>
  <dcterms:created xsi:type="dcterms:W3CDTF">2025-03-29T10:36:22Z</dcterms:created>
  <dcterms:modified xsi:type="dcterms:W3CDTF">2025-03-29T11:40:36Z</dcterms:modified>
</cp:coreProperties>
</file>