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62" r:id="rId4"/>
    <p:sldId id="258" r:id="rId5"/>
    <p:sldId id="263" r:id="rId6"/>
    <p:sldId id="264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56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9" d="100"/>
          <a:sy n="59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63700" cy="6858000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</p:pic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1917503" y="533400"/>
            <a:ext cx="9378854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1896211" y="3539864"/>
            <a:ext cx="9396082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1767154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1917503" y="6354773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6829512" y="6354773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621081-53EA-4545-A82E-F099CAD892A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353075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80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 baseline="0"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82752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43"/>
            <a:ext cx="7671552" cy="5851525"/>
          </a:xfrm>
        </p:spPr>
        <p:txBody>
          <a:bodyPr vert="eaVert"/>
          <a:lstStyle>
            <a:lvl1pPr>
              <a:defRPr baseline="0"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3373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370325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9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5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374023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374023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621081-53EA-4545-A82E-F099CAD892A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372325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2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4693920" cy="4648199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571744" y="1600201"/>
            <a:ext cx="4693920" cy="4648199"/>
          </a:xfrm>
        </p:spPr>
        <p:txBody>
          <a:bodyPr anchor="t"/>
          <a:lstStyle>
            <a:lvl1pPr eaLnBrk="1" latinLnBrk="0" hangingPunct="1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609600" y="1711840"/>
            <a:ext cx="4693920" cy="3967065"/>
          </a:xfrm>
        </p:spPr>
        <p:txBody>
          <a:bodyPr/>
          <a:lstStyle>
            <a:lvl1pPr eaLnBrk="1" latinLnBrk="0" hangingPunct="1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5790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571744" y="1711840"/>
            <a:ext cx="4693920" cy="3967065"/>
          </a:xfrm>
        </p:spPr>
        <p:txBody>
          <a:bodyPr/>
          <a:lstStyle>
            <a:lvl1pPr eaLnBrk="1" latinLnBrk="0" hangingPunct="1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5571744" y="5790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 eaLnBrk="1" latinLnBrk="0" hangingPunct="1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8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3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621081-53EA-4545-A82E-F099CAD892A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3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 hasCustomPrompt="1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 baseline="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609600" y="2133600"/>
            <a:ext cx="9652000" cy="4114800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4023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4023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2325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2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0" name="Picture Placeholder 9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2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10528300" y="0"/>
            <a:ext cx="16637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 bwMode="hidden">
          <a:xfrm>
            <a:off x="609600" y="1609416"/>
            <a:ext cx="9652000" cy="46389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375071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375071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A0E755-25FD-455B-A5F4-B0DE86D4B5E2}" type="datetime1">
              <a:rPr lang="en-US" smtClean="0"/>
              <a:pPr/>
              <a:t>4/6/2025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373373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3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lumMod val="5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/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384">
          <p15:clr>
            <a:srgbClr val="F26B43"/>
          </p15:clr>
        </p15:guide>
        <p15:guide id="3" pos="6456">
          <p15:clr>
            <a:srgbClr val="F26B43"/>
          </p15:clr>
        </p15:guide>
        <p15:guide id="4" pos="12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39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RHIZ097">
            <a:hlinkClick r:id="" action="ppaction://media"/>
            <a:extLst>
              <a:ext uri="{FF2B5EF4-FFF2-40B4-BE49-F238E27FC236}">
                <a16:creationId xmlns:a16="http://schemas.microsoft.com/office/drawing/2014/main" id="{9FB1E0D5-D068-46FD-89F8-8AC498DDCFC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609114" y="2481943"/>
            <a:ext cx="3091543" cy="2342727"/>
          </a:xfrm>
          <a:prstGeom prst="rect">
            <a:avLst/>
          </a:prstGeom>
        </p:spPr>
      </p:pic>
      <p:pic>
        <p:nvPicPr>
          <p:cNvPr id="1026" name="Picture 2" descr="تلاوت قرآن ـ سوره قدر ـ استوری">
            <a:extLst>
              <a:ext uri="{FF2B5EF4-FFF2-40B4-BE49-F238E27FC236}">
                <a16:creationId xmlns:a16="http://schemas.microsoft.com/office/drawing/2014/main" id="{1F74257A-5B9A-4497-8485-4F514F52F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" y="0"/>
            <a:ext cx="71341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8429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9560" y="-1828800"/>
            <a:ext cx="9378854" cy="2868168"/>
          </a:xfrm>
        </p:spPr>
        <p:txBody>
          <a:bodyPr/>
          <a:lstStyle/>
          <a:p>
            <a:r>
              <a:rPr lang="fa-IR" dirty="0">
                <a:cs typeface="B Morvarid" panose="00000400000000000000" pitchFamily="2" charset="-78"/>
              </a:rPr>
              <a:t>به نام خداوند بخشنده ی مهربان</a:t>
            </a:r>
            <a:endParaRPr lang="en-US" dirty="0">
              <a:cs typeface="B Morvarid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>
                <a:solidFill>
                  <a:srgbClr val="D456B5"/>
                </a:solidFill>
                <a:cs typeface="Titr" panose="00000700000000000000" pitchFamily="2" charset="-78"/>
              </a:rPr>
              <a:t>موضوع:چیز های ارزشمند</a:t>
            </a:r>
          </a:p>
          <a:p>
            <a:r>
              <a:rPr lang="fa-IR" dirty="0">
                <a:solidFill>
                  <a:srgbClr val="D456B5"/>
                </a:solidFill>
                <a:cs typeface="Titr" panose="00000700000000000000" pitchFamily="2" charset="-78"/>
              </a:rPr>
              <a:t>نویسنده حلما خراسانی</a:t>
            </a:r>
            <a:endParaRPr lang="en-US" dirty="0">
              <a:solidFill>
                <a:srgbClr val="D456B5"/>
              </a:solidFill>
              <a:cs typeface="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06870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F5839-2D95-4174-B456-36B8B1B89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3446" y="-1661716"/>
            <a:ext cx="9378854" cy="6335486"/>
          </a:xfrm>
        </p:spPr>
        <p:txBody>
          <a:bodyPr/>
          <a:lstStyle/>
          <a:p>
            <a:r>
              <a:rPr lang="fa-IR" sz="2400" dirty="0">
                <a:highlight>
                  <a:srgbClr val="000000"/>
                </a:highlight>
              </a:rPr>
              <a:t>بچه ها ما با هم دیگه، از سوره ی قدر یاد گرفتیم که قدر چیز های ارزشمند را بدانیم . چیز های ارزشمند مثل : </a:t>
            </a:r>
            <a:br>
              <a:rPr lang="fa-IR" sz="2400" dirty="0">
                <a:highlight>
                  <a:srgbClr val="000000"/>
                </a:highlight>
              </a:rPr>
            </a:br>
            <a:r>
              <a:rPr lang="fa-IR" sz="2400" dirty="0">
                <a:highlight>
                  <a:srgbClr val="000000"/>
                </a:highlight>
              </a:rPr>
              <a:t>1- افراد ارزشمد 2 – مکان ارزشمند 3- زمان ارزشمند</a:t>
            </a:r>
            <a:br>
              <a:rPr lang="fa-IR" sz="2400" dirty="0">
                <a:highlight>
                  <a:srgbClr val="000000"/>
                </a:highlight>
              </a:rPr>
            </a:br>
            <a:r>
              <a:rPr lang="fa-IR" sz="2400" dirty="0">
                <a:highlight>
                  <a:srgbClr val="000000"/>
                </a:highlight>
              </a:rPr>
              <a:t>ما یاد هم گرفتیم که اگر کسی فرد ارزشمندی باشد چرا و به چه دلایلی و برای مکان های ارزشمند هم همینطور و ...</a:t>
            </a:r>
            <a:endParaRPr lang="en-US" sz="2400" dirty="0">
              <a:highlight>
                <a:srgbClr val="0000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68259-554C-456D-8DC7-CA41CD2A0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2783" y="404779"/>
            <a:ext cx="9396082" cy="1101248"/>
          </a:xfrm>
        </p:spPr>
        <p:txBody>
          <a:bodyPr/>
          <a:lstStyle/>
          <a:p>
            <a:r>
              <a:rPr lang="fa-IR" dirty="0"/>
              <a:t>👇👇👇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91631D-DD41-422A-8565-5C42091D3C1A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29" y="239486"/>
            <a:ext cx="16256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9913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-213361"/>
            <a:ext cx="9652000" cy="1143000"/>
          </a:xfrm>
        </p:spPr>
        <p:txBody>
          <a:bodyPr>
            <a:normAutofit/>
          </a:bodyPr>
          <a:lstStyle/>
          <a:p>
            <a:r>
              <a:rPr lang="fa-IR" sz="2800" dirty="0">
                <a:highlight>
                  <a:srgbClr val="000000"/>
                </a:highlight>
              </a:rPr>
              <a:t>یکی از افراد های ارزشمند ما امام علی ( ع ) هستند. حالا الان با هم دیگه متوجه میشویم چرا و به چه علت و دلایلی </a:t>
            </a:r>
            <a:endParaRPr lang="en-US" sz="2800" dirty="0">
              <a:highlight>
                <a:srgbClr val="000000"/>
              </a:highlight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9600" y="1022422"/>
            <a:ext cx="9652000" cy="4638984"/>
          </a:xfrm>
        </p:spPr>
        <p:txBody>
          <a:bodyPr/>
          <a:lstStyle/>
          <a:p>
            <a:pPr lvl="0"/>
            <a:r>
              <a:rPr lang="fa-IR" dirty="0">
                <a:solidFill>
                  <a:schemeClr val="accent4">
                    <a:lumMod val="50000"/>
                  </a:schemeClr>
                </a:solidFill>
              </a:rPr>
              <a:t>1-  </a:t>
            </a:r>
            <a:r>
              <a:rPr lang="fa-IR" dirty="0">
                <a:solidFill>
                  <a:schemeClr val="accent4">
                    <a:lumMod val="50000"/>
                  </a:schemeClr>
                </a:solidFill>
                <a:cs typeface="B Morvarid" panose="00000400000000000000" pitchFamily="2" charset="-78"/>
              </a:rPr>
              <a:t>امام اول شیعیان هستند </a:t>
            </a:r>
          </a:p>
          <a:p>
            <a:pPr lvl="0"/>
            <a:r>
              <a:rPr lang="fa-IR" dirty="0">
                <a:solidFill>
                  <a:schemeClr val="accent4">
                    <a:lumMod val="50000"/>
                  </a:schemeClr>
                </a:solidFill>
              </a:rPr>
              <a:t>2- </a:t>
            </a:r>
            <a:r>
              <a:rPr lang="fa-IR" dirty="0">
                <a:solidFill>
                  <a:schemeClr val="accent4">
                    <a:lumMod val="50000"/>
                  </a:schemeClr>
                </a:solidFill>
                <a:latin typeface="Tahoma (Headings)"/>
                <a:cs typeface="B Morvarid" panose="00000400000000000000" pitchFamily="2" charset="-78"/>
              </a:rPr>
              <a:t>اولین مردی بودند  که دین اسلام را پذیرفتند</a:t>
            </a:r>
          </a:p>
          <a:p>
            <a:pPr lvl="0"/>
            <a:r>
              <a:rPr lang="fa-IR" dirty="0">
                <a:solidFill>
                  <a:schemeClr val="accent4">
                    <a:lumMod val="50000"/>
                  </a:schemeClr>
                </a:solidFill>
              </a:rPr>
              <a:t>3- </a:t>
            </a:r>
            <a:r>
              <a:rPr lang="fa-IR" dirty="0">
                <a:solidFill>
                  <a:schemeClr val="accent4">
                    <a:lumMod val="50000"/>
                  </a:schemeClr>
                </a:solidFill>
                <a:cs typeface="B Morvarid" panose="00000400000000000000" pitchFamily="2" charset="-78"/>
              </a:rPr>
              <a:t>چون عادل و راست گو و مهربان بودن</a:t>
            </a:r>
          </a:p>
          <a:p>
            <a:pPr lvl="0"/>
            <a:r>
              <a:rPr lang="fa-IR" dirty="0">
                <a:solidFill>
                  <a:schemeClr val="accent4">
                    <a:lumMod val="50000"/>
                  </a:schemeClr>
                </a:solidFill>
              </a:rPr>
              <a:t>4- </a:t>
            </a:r>
            <a:r>
              <a:rPr lang="fa-IR" dirty="0">
                <a:solidFill>
                  <a:schemeClr val="accent4">
                    <a:lumMod val="50000"/>
                  </a:schemeClr>
                </a:solidFill>
                <a:cs typeface="B Morvarid" panose="00000400000000000000" pitchFamily="2" charset="-78"/>
              </a:rPr>
              <a:t>امانت دار و پر صبر</a:t>
            </a:r>
          </a:p>
          <a:p>
            <a:pPr lvl="0"/>
            <a:r>
              <a:rPr lang="fa-IR" dirty="0">
                <a:solidFill>
                  <a:schemeClr val="accent4">
                    <a:lumMod val="50000"/>
                  </a:schemeClr>
                </a:solidFill>
              </a:rPr>
              <a:t>5- </a:t>
            </a:r>
            <a:r>
              <a:rPr lang="fa-IR" dirty="0">
                <a:solidFill>
                  <a:schemeClr val="accent4">
                    <a:lumMod val="50000"/>
                  </a:schemeClr>
                </a:solidFill>
                <a:cs typeface="B Morvarid" panose="00000400000000000000" pitchFamily="2" charset="-78"/>
              </a:rPr>
              <a:t>پاک بودن </a:t>
            </a:r>
          </a:p>
          <a:p>
            <a:pPr lvl="0"/>
            <a:r>
              <a:rPr lang="fa-IR" dirty="0">
                <a:solidFill>
                  <a:schemeClr val="accent4">
                    <a:lumMod val="50000"/>
                  </a:schemeClr>
                </a:solidFill>
              </a:rPr>
              <a:t>6- </a:t>
            </a:r>
            <a:r>
              <a:rPr lang="fa-IR" dirty="0">
                <a:solidFill>
                  <a:schemeClr val="accent4">
                    <a:lumMod val="50000"/>
                  </a:schemeClr>
                </a:solidFill>
                <a:cs typeface="B Morvarid" panose="00000400000000000000" pitchFamily="2" charset="-78"/>
              </a:rPr>
              <a:t>همسر حضرت زهرا ( س ) ، داماد پیامبر اسلام ( ص )</a:t>
            </a:r>
          </a:p>
          <a:p>
            <a:pPr lvl="0"/>
            <a:r>
              <a:rPr lang="fa-IR" dirty="0">
                <a:solidFill>
                  <a:schemeClr val="accent4">
                    <a:lumMod val="50000"/>
                  </a:schemeClr>
                </a:solidFill>
              </a:rPr>
              <a:t>7- </a:t>
            </a:r>
            <a:r>
              <a:rPr lang="fa-IR" dirty="0">
                <a:solidFill>
                  <a:schemeClr val="accent4">
                    <a:lumMod val="50000"/>
                  </a:schemeClr>
                </a:solidFill>
                <a:cs typeface="B Morvarid" panose="00000400000000000000" pitchFamily="2" charset="-78"/>
              </a:rPr>
              <a:t>شجاع</a:t>
            </a:r>
          </a:p>
          <a:p>
            <a:pPr lvl="0"/>
            <a:r>
              <a:rPr lang="fa-IR" dirty="0">
                <a:solidFill>
                  <a:schemeClr val="accent4">
                    <a:lumMod val="50000"/>
                  </a:schemeClr>
                </a:solidFill>
              </a:rPr>
              <a:t>8- </a:t>
            </a:r>
            <a:r>
              <a:rPr lang="fa-IR" dirty="0">
                <a:solidFill>
                  <a:schemeClr val="accent4">
                    <a:lumMod val="50000"/>
                  </a:schemeClr>
                </a:solidFill>
                <a:cs typeface="B Morvarid" panose="00000400000000000000" pitchFamily="2" charset="-78"/>
              </a:rPr>
              <a:t>الگو تمام مردم اسلام</a:t>
            </a:r>
          </a:p>
          <a:p>
            <a:pPr lvl="0"/>
            <a:r>
              <a:rPr lang="fa-IR" dirty="0">
                <a:solidFill>
                  <a:schemeClr val="accent4">
                    <a:lumMod val="50000"/>
                  </a:schemeClr>
                </a:solidFill>
                <a:cs typeface="B Morvarid" panose="00000400000000000000" pitchFamily="2" charset="-78"/>
              </a:rPr>
              <a:t>9- پدر امام حسن و امام حسین و حضرت زینب بودن و ...</a:t>
            </a:r>
            <a:endParaRPr lang="en-US" dirty="0">
              <a:solidFill>
                <a:schemeClr val="accent4">
                  <a:lumMod val="50000"/>
                </a:schemeClr>
              </a:solidFill>
              <a:cs typeface="B Morvarid" panose="000004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426893-45B2-438B-A5EF-5942804CEC1C}"/>
              </a:ext>
            </a:extLst>
          </p:cNvPr>
          <p:cNvSpPr txBox="1"/>
          <p:nvPr/>
        </p:nvSpPr>
        <p:spPr>
          <a:xfrm>
            <a:off x="2481943" y="5802921"/>
            <a:ext cx="4996543" cy="83099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fa-IR" sz="2400" dirty="0">
                <a:cs typeface="B Morvarid" panose="00000400000000000000" pitchFamily="2" charset="-78"/>
              </a:rPr>
              <a:t>و ما باید امام علی ( ع ) را قدرشون را بدانیم و جز الگوهای اصلیمون قرارشان بدهیم</a:t>
            </a:r>
            <a:endParaRPr lang="en-US" sz="2400" dirty="0">
              <a:cs typeface="B Morvarid" panose="00000400000000000000" pitchFamily="2" charset="-78"/>
            </a:endParaRPr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id="{730662AF-CDC3-402F-866D-19D5E5AAF5FB}"/>
              </a:ext>
            </a:extLst>
          </p:cNvPr>
          <p:cNvSpPr/>
          <p:nvPr/>
        </p:nvSpPr>
        <p:spPr>
          <a:xfrm>
            <a:off x="7130143" y="5584372"/>
            <a:ext cx="337457" cy="381000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743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3981D-585E-4D06-ADF1-ED69CBC5B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Morvarid" panose="00000400000000000000" pitchFamily="2" charset="-78"/>
              </a:rPr>
              <a:t>یکی از مکان های ارزشمند کربلا است الان با هم دیگه متوجه میشویم چرا و به چه دلایلی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6B548-1578-469B-9537-B7D8F27F9AE4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45C83-ECF8-456D-9AFE-B511E4C22C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a-IR" dirty="0"/>
              <a:t>1- حرم امام حسین در اینجا قرار دارد</a:t>
            </a:r>
          </a:p>
          <a:p>
            <a:r>
              <a:rPr lang="fa-IR" sz="2800" dirty="0"/>
              <a:t>2- در این مکان زیر قبه امام حسین هر دعایی کنی مستجابه</a:t>
            </a:r>
          </a:p>
          <a:p>
            <a:r>
              <a:rPr lang="fa-IR" sz="2800" dirty="0"/>
              <a:t>3- 72 دو تن شهید در کربلا هستند</a:t>
            </a:r>
          </a:p>
          <a:p>
            <a:r>
              <a:rPr lang="fa-IR" sz="2800" dirty="0"/>
              <a:t>4- واقعه ی شهید شدن امام حسین در اینجا اتفاق افتاده</a:t>
            </a:r>
          </a:p>
          <a:p>
            <a:r>
              <a:rPr lang="fa-IR" sz="2800" dirty="0"/>
              <a:t>5- حرم حضرت عباس و علی اصغر و ... در اینجا قرار دارد و ...</a:t>
            </a:r>
          </a:p>
          <a:p>
            <a:endParaRPr lang="en-US" sz="2800" dirty="0"/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961FEB1E-A46D-4ED3-A3EF-BA340B873BCC}"/>
              </a:ext>
            </a:extLst>
          </p:cNvPr>
          <p:cNvSpPr/>
          <p:nvPr/>
        </p:nvSpPr>
        <p:spPr>
          <a:xfrm>
            <a:off x="7010401" y="5360584"/>
            <a:ext cx="500743" cy="402771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9C9E88-BBB6-44A6-B0DF-E3BD7D9250DF}"/>
              </a:ext>
            </a:extLst>
          </p:cNvPr>
          <p:cNvSpPr txBox="1"/>
          <p:nvPr/>
        </p:nvSpPr>
        <p:spPr>
          <a:xfrm>
            <a:off x="2188030" y="5667853"/>
            <a:ext cx="5323114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fa-IR" sz="2000" dirty="0">
                <a:cs typeface="B Morvarid" panose="00000400000000000000" pitchFamily="2" charset="-78"/>
              </a:rPr>
              <a:t>ما باید قدر این مکان را بدانیم و زیاد به اینجا سفر کنیم</a:t>
            </a:r>
            <a:endParaRPr lang="en-US" sz="2000" dirty="0">
              <a:cs typeface="B Morvarid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55162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230F9-1892-413F-AB1A-07B181C5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>
                <a:cs typeface="B Morvarid" panose="00000400000000000000" pitchFamily="2" charset="-78"/>
              </a:rPr>
              <a:t>یکی از زمان های ارزشمند شب های قدر است الان با هم دیگه متوجه میشویم چرا و به چه دلایلی</a:t>
            </a:r>
            <a:r>
              <a:rPr lang="fa-IR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9E803-1F31-4808-A32B-0DAA9E0B0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2078957"/>
            <a:ext cx="9652000" cy="3691927"/>
          </a:xfrm>
        </p:spPr>
        <p:txBody>
          <a:bodyPr/>
          <a:lstStyle/>
          <a:p>
            <a:r>
              <a:rPr lang="fa-IR" dirty="0">
                <a:solidFill>
                  <a:schemeClr val="accent4">
                    <a:lumMod val="50000"/>
                  </a:schemeClr>
                </a:solidFill>
                <a:latin typeface="Britannic Bold" panose="020B0903060703020204" pitchFamily="34" charset="0"/>
                <a:cs typeface="B Morvarid" panose="00000400000000000000" pitchFamily="2" charset="-78"/>
              </a:rPr>
              <a:t>1- قران در این شب نازل شده</a:t>
            </a:r>
          </a:p>
          <a:p>
            <a:r>
              <a:rPr lang="fa-IR" dirty="0">
                <a:solidFill>
                  <a:schemeClr val="accent4">
                    <a:lumMod val="50000"/>
                  </a:schemeClr>
                </a:solidFill>
                <a:latin typeface="Britannic Bold" panose="020B0903060703020204" pitchFamily="34" charset="0"/>
                <a:cs typeface="B Morvarid" panose="00000400000000000000" pitchFamily="2" charset="-78"/>
              </a:rPr>
              <a:t>2- اگر دعایی کنیم مستجاب میشود</a:t>
            </a:r>
          </a:p>
          <a:p>
            <a:r>
              <a:rPr lang="fa-IR" dirty="0">
                <a:solidFill>
                  <a:schemeClr val="accent4">
                    <a:lumMod val="50000"/>
                  </a:schemeClr>
                </a:solidFill>
                <a:latin typeface="Britannic Bold" panose="020B0903060703020204" pitchFamily="34" charset="0"/>
                <a:cs typeface="B Morvarid" panose="00000400000000000000" pitchFamily="2" charset="-78"/>
              </a:rPr>
              <a:t>3- حوادث سال اینده در ان تقدیر میشود </a:t>
            </a:r>
          </a:p>
          <a:p>
            <a:r>
              <a:rPr lang="fa-IR" dirty="0">
                <a:solidFill>
                  <a:schemeClr val="accent4">
                    <a:lumMod val="50000"/>
                  </a:schemeClr>
                </a:solidFill>
                <a:latin typeface="Britannic Bold" panose="020B0903060703020204" pitchFamily="34" charset="0"/>
                <a:cs typeface="B Morvarid" panose="00000400000000000000" pitchFamily="2" charset="-78"/>
              </a:rPr>
              <a:t>4- اختصاص داشتن به امام زمان ( عج )</a:t>
            </a:r>
          </a:p>
          <a:p>
            <a:r>
              <a:rPr lang="fa-IR" dirty="0">
                <a:solidFill>
                  <a:schemeClr val="accent4">
                    <a:lumMod val="50000"/>
                  </a:schemeClr>
                </a:solidFill>
                <a:latin typeface="Britannic Bold" panose="020B0903060703020204" pitchFamily="34" charset="0"/>
                <a:cs typeface="B Morvarid" panose="00000400000000000000" pitchFamily="2" charset="-78"/>
              </a:rPr>
              <a:t>5- و بهتر از هزار ماه و ...</a:t>
            </a:r>
            <a:endParaRPr lang="en-US" dirty="0">
              <a:solidFill>
                <a:schemeClr val="accent4">
                  <a:lumMod val="50000"/>
                </a:schemeClr>
              </a:solidFill>
              <a:latin typeface="Britannic Bold" panose="020B0903060703020204" pitchFamily="34" charset="0"/>
              <a:cs typeface="B Morvarid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DC4A6E-78F2-4E57-A449-78D294038A9E}"/>
              </a:ext>
            </a:extLst>
          </p:cNvPr>
          <p:cNvSpPr txBox="1"/>
          <p:nvPr/>
        </p:nvSpPr>
        <p:spPr>
          <a:xfrm>
            <a:off x="4430486" y="6810494"/>
            <a:ext cx="18473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D2BF51-3760-4F9B-B01C-1D05237F9586}"/>
              </a:ext>
            </a:extLst>
          </p:cNvPr>
          <p:cNvSpPr txBox="1"/>
          <p:nvPr/>
        </p:nvSpPr>
        <p:spPr>
          <a:xfrm>
            <a:off x="3864428" y="5416942"/>
            <a:ext cx="3712029" cy="70788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fa-IR" sz="2000" dirty="0">
                <a:cs typeface="B Morvarid" panose="00000400000000000000" pitchFamily="2" charset="-78"/>
              </a:rPr>
              <a:t>ما باید قدر این شب را بدانیم و استفاده های کامل را از این شب ببریم</a:t>
            </a:r>
            <a:endParaRPr lang="en-US" sz="2000" dirty="0">
              <a:cs typeface="B Morvarid" panose="00000400000000000000" pitchFamily="2" charset="-78"/>
            </a:endParaRPr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E65D9E9C-DBDE-4E6D-AC7A-3A5BC29173A5}"/>
              </a:ext>
            </a:extLst>
          </p:cNvPr>
          <p:cNvSpPr/>
          <p:nvPr/>
        </p:nvSpPr>
        <p:spPr>
          <a:xfrm>
            <a:off x="7075714" y="5099957"/>
            <a:ext cx="500743" cy="402771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107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6D86-0BB3-4463-A8D7-4B1A2781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6200" y="250372"/>
            <a:ext cx="8469522" cy="1872342"/>
          </a:xfrm>
        </p:spPr>
        <p:txBody>
          <a:bodyPr>
            <a:normAutofit/>
          </a:bodyPr>
          <a:lstStyle/>
          <a:p>
            <a:r>
              <a:rPr lang="fa-IR" dirty="0">
                <a:highlight>
                  <a:srgbClr val="000000"/>
                </a:highlight>
                <a:cs typeface="B Morvarid" panose="00000400000000000000" pitchFamily="2" charset="-78"/>
              </a:rPr>
              <a:t>ممنونم از همراهیتون</a:t>
            </a:r>
            <a:br>
              <a:rPr lang="fa-IR" dirty="0">
                <a:highlight>
                  <a:srgbClr val="000000"/>
                </a:highlight>
                <a:cs typeface="B Morvarid" panose="00000400000000000000" pitchFamily="2" charset="-78"/>
              </a:rPr>
            </a:br>
            <a:r>
              <a:rPr lang="fa-IR" dirty="0">
                <a:highlight>
                  <a:srgbClr val="000000"/>
                </a:highlight>
                <a:cs typeface="B Morvarid" panose="00000400000000000000" pitchFamily="2" charset="-78"/>
              </a:rPr>
              <a:t>خدانگهدار</a:t>
            </a:r>
            <a:br>
              <a:rPr lang="fa-IR" dirty="0">
                <a:highlight>
                  <a:srgbClr val="000000"/>
                </a:highlight>
                <a:cs typeface="B Morvarid" panose="00000400000000000000" pitchFamily="2" charset="-78"/>
              </a:rPr>
            </a:br>
            <a:r>
              <a:rPr lang="fa-IR" dirty="0">
                <a:highlight>
                  <a:srgbClr val="000000"/>
                </a:highlight>
                <a:cs typeface="B Morvarid" panose="00000400000000000000" pitchFamily="2" charset="-78"/>
              </a:rPr>
              <a:t>به امید دیدار</a:t>
            </a:r>
            <a:endParaRPr lang="en-US" dirty="0">
              <a:highlight>
                <a:srgbClr val="000000"/>
              </a:highlight>
              <a:cs typeface="B Morvarid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A2B6D2-734B-431D-B715-846ADB627BA9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570515" y="2830285"/>
            <a:ext cx="3810000" cy="345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819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elebration design slides.potx" id="{721A2DAC-17F9-49D5-9467-48377BA00D19}" vid="{6569DAFB-DD25-434B-8E4C-5109212A83B4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937804E-D827-42CC-A2BD-49A21E3868F6}">
  <we:reference id="wa104380121" version="2.0.0.0" store="en-US" storeType="OMEX"/>
  <we:alternateReferences>
    <we:reference id="WA104380121" version="2.0.0.0" store="WA10438012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Celebration design slides presentation</Template>
  <TotalTime>89</TotalTime>
  <Words>314</Words>
  <Application>Microsoft Office PowerPoint</Application>
  <PresentationFormat>Widescreen</PresentationFormat>
  <Paragraphs>31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 Morvarid</vt:lpstr>
      <vt:lpstr>Britannic Bold</vt:lpstr>
      <vt:lpstr>Tahoma</vt:lpstr>
      <vt:lpstr>Tahoma (Headings)</vt:lpstr>
      <vt:lpstr>Titr</vt:lpstr>
      <vt:lpstr>Wingdings</vt:lpstr>
      <vt:lpstr>Wingdings 2</vt:lpstr>
      <vt:lpstr>Theme1</vt:lpstr>
      <vt:lpstr>PowerPoint Presentation</vt:lpstr>
      <vt:lpstr>به نام خداوند بخشنده ی مهربان</vt:lpstr>
      <vt:lpstr>بچه ها ما با هم دیگه، از سوره ی قدر یاد گرفتیم که قدر چیز های ارزشمند را بدانیم . چیز های ارزشمند مثل :  1- افراد ارزشمد 2 – مکان ارزشمند 3- زمان ارزشمند ما یاد هم گرفتیم که اگر کسی فرد ارزشمندی باشد چرا و به چه دلایلی و برای مکان های ارزشمند هم همینطور و ...</vt:lpstr>
      <vt:lpstr>یکی از افراد های ارزشمند ما امام علی ( ع ) هستند. حالا الان با هم دیگه متوجه میشویم چرا و به چه علت و دلایلی </vt:lpstr>
      <vt:lpstr>یکی از مکان های ارزشمند کربلا است الان با هم دیگه متوجه میشویم چرا و به چه دلایلی</vt:lpstr>
      <vt:lpstr>یکی از زمان های ارزشمند شب های قدر است الان با هم دیگه متوجه میشویم چرا و به چه دلایلی </vt:lpstr>
      <vt:lpstr>ممنونم از همراهیتون خدانگهدار به امید دیدار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خداوند بخشنده ی مهربان</dc:title>
  <dc:creator>DELLIRAN</dc:creator>
  <cp:lastModifiedBy>DELLIRAN</cp:lastModifiedBy>
  <cp:revision>10</cp:revision>
  <dcterms:created xsi:type="dcterms:W3CDTF">2025-04-06T14:13:21Z</dcterms:created>
  <dcterms:modified xsi:type="dcterms:W3CDTF">2025-04-06T15:42:22Z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74062000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mpaignTags">
    <vt:lpwstr/>
  </property>
  <property fmtid="{D5CDD505-2E9C-101B-9397-08002B2CF9AE}" pid="6" name="Applications">
    <vt:lpwstr/>
  </property>
  <property fmtid="{D5CDD505-2E9C-101B-9397-08002B2CF9AE}" pid="7" name="ScenarioTags">
    <vt:lpwstr/>
  </property>
  <property fmtid="{D5CDD505-2E9C-101B-9397-08002B2CF9AE}" pid="8" name="ContentTypeId">
    <vt:lpwstr>0x010100AA3F7D94069FF64A86F7DFF56D60E3BE</vt:lpwstr>
  </property>
  <property fmtid="{D5CDD505-2E9C-101B-9397-08002B2CF9AE}" pid="9" name="FeatureTags">
    <vt:lpwstr/>
  </property>
  <property fmtid="{D5CDD505-2E9C-101B-9397-08002B2CF9AE}" pid="10" name="LocalizationTags">
    <vt:lpwstr/>
  </property>
  <property fmtid="{D5CDD505-2E9C-101B-9397-08002B2CF9AE}" pid="11" name="CategoryTags">
    <vt:lpwstr/>
  </property>
</Properties>
</file>