
<file path=[Content_Types].xml><?xml version="1.0" encoding="utf-8"?>
<Types xmlns="http://schemas.openxmlformats.org/package/2006/content-types"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381" r:id="rId5"/>
    <p:sldId id="382" r:id="rId6"/>
    <p:sldId id="401" r:id="rId7"/>
    <p:sldId id="391" r:id="rId8"/>
    <p:sldId id="394" r:id="rId9"/>
    <p:sldId id="395" r:id="rId10"/>
    <p:sldId id="396" r:id="rId11"/>
    <p:sldId id="397" r:id="rId12"/>
    <p:sldId id="398" r:id="rId13"/>
    <p:sldId id="399" r:id="rId14"/>
    <p:sldId id="403" r:id="rId15"/>
    <p:sldId id="402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D051680-1DAC-4131-AB94-89BB6A0586A7}">
          <p14:sldIdLst>
            <p14:sldId id="381"/>
            <p14:sldId id="382"/>
            <p14:sldId id="401"/>
            <p14:sldId id="391"/>
            <p14:sldId id="394"/>
            <p14:sldId id="395"/>
            <p14:sldId id="396"/>
            <p14:sldId id="397"/>
            <p14:sldId id="398"/>
            <p14:sldId id="399"/>
            <p14:sldId id="403"/>
            <p14:sldId id="402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EAFF"/>
    <a:srgbClr val="F78CB9"/>
    <a:srgbClr val="F5DAC5"/>
    <a:srgbClr val="00A5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E3FDE45-AF77-4B5C-9715-49D594BDF05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6019" autoAdjust="0"/>
  </p:normalViewPr>
  <p:slideViewPr>
    <p:cSldViewPr snapToGrid="0">
      <p:cViewPr varScale="1">
        <p:scale>
          <a:sx n="82" d="100"/>
          <a:sy n="82" d="100"/>
        </p:scale>
        <p:origin x="720" y="67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4" d="100"/>
          <a:sy n="84" d="100"/>
        </p:scale>
        <p:origin x="382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30594C5-4210-4C0B-94C8-05EA2A2738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07B545-CB7B-485B-8848-24C5090D7CC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23E10C-4735-4A0D-A76B-FFFBF4B6ED03}" type="datetimeFigureOut">
              <a:rPr lang="en-US" smtClean="0"/>
              <a:t>3/19/2025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9E7E0C-EC12-408D-80EA-659FD94A65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952D70-4DD5-4630-8772-5085BDBF1D2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D13D6A-DFDD-4B27-9F53-83C0CD9331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9633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735CDE-2E0B-4188-96E9-ADF9ACB826A9}" type="datetimeFigureOut">
              <a:rPr lang="en-US" noProof="0" smtClean="0"/>
              <a:t>3/19/2025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1D7B6F-E65C-42E7-86A5-0A01C6C95227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95432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png"/><Relationship Id="rId5" Type="http://schemas.microsoft.com/office/2007/relationships/hdphoto" Target="../media/hdphoto3.wdp"/><Relationship Id="rId4" Type="http://schemas.openxmlformats.org/officeDocument/2006/relationships/image" Target="../media/image17.png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3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3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microsoft.com/office/2007/relationships/hdphoto" Target="../media/hdphoto2.wdp"/><Relationship Id="rId4" Type="http://schemas.openxmlformats.org/officeDocument/2006/relationships/image" Target="../media/image1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8487DE8-DB1D-7476-8C44-B0F448760DE0}"/>
              </a:ext>
            </a:extLst>
          </p:cNvPr>
          <p:cNvSpPr/>
          <p:nvPr userDrawn="1"/>
        </p:nvSpPr>
        <p:spPr>
          <a:xfrm>
            <a:off x="803566" y="329415"/>
            <a:ext cx="9459997" cy="61868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 colorful liquid with a purple line&#10;&#10;Description automatically generated">
            <a:extLst>
              <a:ext uri="{FF2B5EF4-FFF2-40B4-BE49-F238E27FC236}">
                <a16:creationId xmlns:a16="http://schemas.microsoft.com/office/drawing/2014/main" id="{1F307DB2-2647-9E7A-A3A3-DBE7504930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0680" r="331" b="10324"/>
          <a:stretch/>
        </p:blipFill>
        <p:spPr>
          <a:xfrm>
            <a:off x="84057" y="-9099"/>
            <a:ext cx="11536223" cy="686710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99285B55-78E1-B83E-F9B2-6616677DB9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42007" y="1223587"/>
            <a:ext cx="849017" cy="978035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D3B77729-8929-07DD-3A0E-3345E9C7EC5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021023" y="4463033"/>
            <a:ext cx="849017" cy="978035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A3485D99-86C3-3AD2-8EEC-686C73F65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2576" y="1307592"/>
            <a:ext cx="6830568" cy="4498848"/>
          </a:xfrm>
        </p:spPr>
        <p:txBody>
          <a:bodyPr>
            <a:normAutofit/>
          </a:bodyPr>
          <a:lstStyle>
            <a:lvl1pPr algn="ctr">
              <a:lnSpc>
                <a:spcPct val="113000"/>
              </a:lnSpc>
              <a:defRPr sz="54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A94F02A7-35D5-9B29-B063-4F40E8DCF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918761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>
            <a:extLst>
              <a:ext uri="{FF2B5EF4-FFF2-40B4-BE49-F238E27FC236}">
                <a16:creationId xmlns:a16="http://schemas.microsoft.com/office/drawing/2014/main" id="{AB0126E7-35C8-4EB5-B66B-D1260C4AE37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0380" y="5498683"/>
            <a:ext cx="904680" cy="104215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7647433-270D-5D45-29E0-608311CA9701}"/>
              </a:ext>
            </a:extLst>
          </p:cNvPr>
          <p:cNvSpPr>
            <a:spLocks/>
          </p:cNvSpPr>
          <p:nvPr userDrawn="1"/>
        </p:nvSpPr>
        <p:spPr>
          <a:xfrm>
            <a:off x="5621925" y="1468626"/>
            <a:ext cx="4641637" cy="50553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F4F7496-C504-BB47-EC59-97AAA92A07B8}"/>
              </a:ext>
            </a:extLst>
          </p:cNvPr>
          <p:cNvSpPr/>
          <p:nvPr userDrawn="1"/>
        </p:nvSpPr>
        <p:spPr>
          <a:xfrm>
            <a:off x="803567" y="1460959"/>
            <a:ext cx="4641638" cy="50553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pic>
        <p:nvPicPr>
          <p:cNvPr id="14" name="Picture 13" descr="A colorful liquid with a purple line&#10;&#10;Description automatically generated with medium confidence">
            <a:extLst>
              <a:ext uri="{FF2B5EF4-FFF2-40B4-BE49-F238E27FC236}">
                <a16:creationId xmlns:a16="http://schemas.microsoft.com/office/drawing/2014/main" id="{32B92FA5-A482-D296-0300-0D794E5A16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8008"/>
          <a:stretch/>
        </p:blipFill>
        <p:spPr>
          <a:xfrm rot="10800000">
            <a:off x="0" y="4603898"/>
            <a:ext cx="6148843" cy="22541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898EEF-CE97-B22D-6E75-D121E815D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411480"/>
            <a:ext cx="9464040" cy="1279208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36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Content Placeholder 13">
            <a:extLst>
              <a:ext uri="{FF2B5EF4-FFF2-40B4-BE49-F238E27FC236}">
                <a16:creationId xmlns:a16="http://schemas.microsoft.com/office/drawing/2014/main" id="{98A1FC94-DC76-4D72-16F0-88E8D619602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115568" y="1883664"/>
            <a:ext cx="4014216" cy="3511296"/>
          </a:xfrm>
        </p:spPr>
        <p:txBody>
          <a:bodyPr anchor="t">
            <a:normAutofit/>
          </a:bodyPr>
          <a:lstStyle>
            <a:lvl1pPr marL="228600" indent="-2286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defRPr lang="en-US" sz="1400" b="0" kern="1200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buClr>
                <a:schemeClr val="tx2"/>
              </a:buClr>
              <a:defRPr sz="1200"/>
            </a:lvl2pPr>
            <a:lvl3pPr>
              <a:buClr>
                <a:schemeClr val="tx2"/>
              </a:buClr>
              <a:defRPr sz="1200"/>
            </a:lvl3pPr>
            <a:lvl4pPr>
              <a:defRPr sz="1600"/>
            </a:lvl4pPr>
            <a:lvl5pPr>
              <a:defRPr sz="1600"/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/>
              <a:t>Click to edit Master text styles</a:t>
            </a:r>
          </a:p>
          <a:p>
            <a:pPr marL="228600" lvl="1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/>
              <a:t>Second level</a:t>
            </a:r>
          </a:p>
          <a:p>
            <a:pPr marL="228600" lvl="2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/>
              <a:t>Third level</a:t>
            </a:r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81E2BE2C-1D19-F2FC-F91E-A2C733258648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934456" y="1883664"/>
            <a:ext cx="4014216" cy="3511296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1200"/>
              </a:spcAft>
              <a:buNone/>
              <a:defRPr sz="1400" b="1"/>
            </a:lvl1pPr>
            <a:lvl2pPr>
              <a:buClr>
                <a:schemeClr val="tx2"/>
              </a:buClr>
              <a:defRPr sz="1200"/>
            </a:lvl2pPr>
            <a:lvl3pPr>
              <a:buClr>
                <a:schemeClr val="tx2"/>
              </a:buClr>
              <a:defRPr sz="1200"/>
            </a:lvl3pPr>
            <a:lvl4pPr>
              <a:buClr>
                <a:schemeClr val="tx2"/>
              </a:buClr>
              <a:defRPr sz="1200"/>
            </a:lvl4pPr>
            <a:lvl5pPr>
              <a:buClr>
                <a:schemeClr val="tx2"/>
              </a:buCl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128C8D-2511-191A-0965-7E441EDA27B3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4E08F2-413A-87D7-FC7E-FA7C3282F78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BE8ED2-48AE-58D3-898D-1C9D6D65A7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229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F8B0822-A3A0-6F7D-70AC-41FCAAB74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0206" y="539496"/>
            <a:ext cx="6958584" cy="1435608"/>
          </a:xfrm>
        </p:spPr>
        <p:txBody>
          <a:bodyPr anchor="ctr">
            <a:normAutofit/>
          </a:bodyPr>
          <a:lstStyle>
            <a:lvl1pPr>
              <a:lnSpc>
                <a:spcPct val="100000"/>
              </a:lnSpc>
              <a:defRPr sz="36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167BAFAF-EE3F-5B9A-6382-910CD450D23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 flipV="1">
            <a:off x="9408940" y="3205716"/>
            <a:ext cx="809263" cy="93224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231B5D0-8E67-901E-73FB-36D970CB8F97}"/>
              </a:ext>
            </a:extLst>
          </p:cNvPr>
          <p:cNvSpPr/>
          <p:nvPr userDrawn="1"/>
        </p:nvSpPr>
        <p:spPr>
          <a:xfrm>
            <a:off x="711203" y="329416"/>
            <a:ext cx="2503051" cy="59790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ontent Placeholder 7">
            <a:extLst>
              <a:ext uri="{FF2B5EF4-FFF2-40B4-BE49-F238E27FC236}">
                <a16:creationId xmlns:a16="http://schemas.microsoft.com/office/drawing/2014/main" id="{1FEFF780-F9A6-D70C-43AF-EF361A89EECA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950000" y="1965960"/>
            <a:ext cx="6629400" cy="859536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Table Placeholder 10">
            <a:extLst>
              <a:ext uri="{FF2B5EF4-FFF2-40B4-BE49-F238E27FC236}">
                <a16:creationId xmlns:a16="http://schemas.microsoft.com/office/drawing/2014/main" id="{9ACBEEE1-322A-B926-9005-21D1F3999AA9}"/>
              </a:ext>
            </a:extLst>
          </p:cNvPr>
          <p:cNvSpPr>
            <a:spLocks noGrp="1"/>
          </p:cNvSpPr>
          <p:nvPr>
            <p:ph type="tbl" sz="quarter" idx="18"/>
          </p:nvPr>
        </p:nvSpPr>
        <p:spPr>
          <a:xfrm>
            <a:off x="4039564" y="2962656"/>
            <a:ext cx="6539835" cy="3227387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FCFB5D-5D4D-191A-E033-35889513273D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B8D263-095A-9E1E-0A55-36A5B42EC2B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E28F88-D01C-0A01-2CA2-DBE75087BAD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" name="Picture 19" descr="A colorful gradient on a black background&#10;&#10;Description automatically generated">
            <a:extLst>
              <a:ext uri="{FF2B5EF4-FFF2-40B4-BE49-F238E27FC236}">
                <a16:creationId xmlns:a16="http://schemas.microsoft.com/office/drawing/2014/main" id="{24AE729D-8A2D-FEFD-3B1F-8025FBBDD5F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 l="12219" t="5197"/>
          <a:stretch>
            <a:fillRect/>
          </a:stretch>
        </p:blipFill>
        <p:spPr>
          <a:xfrm rot="14400000">
            <a:off x="-2171467" y="2562333"/>
            <a:ext cx="6626421" cy="4182149"/>
          </a:xfrm>
          <a:custGeom>
            <a:avLst/>
            <a:gdLst>
              <a:gd name="connsiteX0" fmla="*/ 6626421 w 6626421"/>
              <a:gd name="connsiteY0" fmla="*/ 4182149 h 4182149"/>
              <a:gd name="connsiteX1" fmla="*/ 1319145 w 6626421"/>
              <a:gd name="connsiteY1" fmla="*/ 4182149 h 4182149"/>
              <a:gd name="connsiteX2" fmla="*/ 0 w 6626421"/>
              <a:gd name="connsiteY2" fmla="*/ 3420540 h 4182149"/>
              <a:gd name="connsiteX3" fmla="*/ 1974850 w 6626421"/>
              <a:gd name="connsiteY3" fmla="*/ 0 h 4182149"/>
              <a:gd name="connsiteX4" fmla="*/ 6626421 w 6626421"/>
              <a:gd name="connsiteY4" fmla="*/ 2685586 h 4182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26421" h="4182149">
                <a:moveTo>
                  <a:pt x="6626421" y="4182149"/>
                </a:moveTo>
                <a:lnTo>
                  <a:pt x="1319145" y="4182149"/>
                </a:lnTo>
                <a:lnTo>
                  <a:pt x="0" y="3420540"/>
                </a:lnTo>
                <a:lnTo>
                  <a:pt x="1974850" y="0"/>
                </a:lnTo>
                <a:lnTo>
                  <a:pt x="6626421" y="2685586"/>
                </a:lnTo>
                <a:close/>
              </a:path>
            </a:pathLst>
          </a:cu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92DA2EC6-9201-16D6-4C20-0FB5854C2C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1273050" y="2512988"/>
            <a:ext cx="849017" cy="978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495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F8B0822-A3A0-6F7D-70AC-41FCAAB74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411480"/>
            <a:ext cx="9464040" cy="1435608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36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167BAFAF-EE3F-5B9A-6382-910CD450D23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 flipV="1">
            <a:off x="9408940" y="3205716"/>
            <a:ext cx="809263" cy="932240"/>
          </a:xfrm>
          <a:prstGeom prst="rect">
            <a:avLst/>
          </a:prstGeom>
        </p:spPr>
      </p:pic>
      <p:sp>
        <p:nvSpPr>
          <p:cNvPr id="11" name="Table Placeholder 10">
            <a:extLst>
              <a:ext uri="{FF2B5EF4-FFF2-40B4-BE49-F238E27FC236}">
                <a16:creationId xmlns:a16="http://schemas.microsoft.com/office/drawing/2014/main" id="{9ACBEEE1-322A-B926-9005-21D1F3999AA9}"/>
              </a:ext>
            </a:extLst>
          </p:cNvPr>
          <p:cNvSpPr>
            <a:spLocks noGrp="1"/>
          </p:cNvSpPr>
          <p:nvPr>
            <p:ph type="tbl" sz="quarter" idx="18"/>
          </p:nvPr>
        </p:nvSpPr>
        <p:spPr>
          <a:xfrm>
            <a:off x="804672" y="1472184"/>
            <a:ext cx="9537192" cy="3922776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FCFB5D-5D4D-191A-E033-35889513273D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B8D263-095A-9E1E-0A55-36A5B42EC2B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E28F88-D01C-0A01-2CA2-DBE75087BAD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A colorful liquid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B9D6252C-CE9A-ABBD-43D8-62F708B2B2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3380" y="5552387"/>
            <a:ext cx="3785031" cy="1310811"/>
          </a:xfrm>
          <a:prstGeom prst="rect">
            <a:avLst/>
          </a:prstGeom>
        </p:spPr>
      </p:pic>
      <p:pic>
        <p:nvPicPr>
          <p:cNvPr id="9" name="Picture 8" descr="A colorful liquid with a purple line&#10;&#10;Description automatically generated with medium confidence">
            <a:extLst>
              <a:ext uri="{FF2B5EF4-FFF2-40B4-BE49-F238E27FC236}">
                <a16:creationId xmlns:a16="http://schemas.microsoft.com/office/drawing/2014/main" id="{C975A1D6-EEFF-C8C1-AC72-68C09285D5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6686580" y="-9167"/>
            <a:ext cx="5538171" cy="2250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3334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E21AC4E5-2B89-481E-46B9-A867F5699CEE}"/>
              </a:ext>
            </a:extLst>
          </p:cNvPr>
          <p:cNvSpPr/>
          <p:nvPr userDrawn="1"/>
        </p:nvSpPr>
        <p:spPr>
          <a:xfrm>
            <a:off x="803566" y="329415"/>
            <a:ext cx="9459997" cy="61868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 descr="A colorful gradient on a black background&#10;&#10;Description automatically generated">
            <a:extLst>
              <a:ext uri="{FF2B5EF4-FFF2-40B4-BE49-F238E27FC236}">
                <a16:creationId xmlns:a16="http://schemas.microsoft.com/office/drawing/2014/main" id="{C425D3D8-6FFB-E26C-2DDC-EAE565DDDD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576" t="13872" r="4114" b="8199"/>
          <a:stretch/>
        </p:blipFill>
        <p:spPr>
          <a:xfrm rot="10800000">
            <a:off x="-2" y="-2"/>
            <a:ext cx="10838727" cy="6858001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2B0B6FA5-0AFE-69A5-2CE6-27D1CBF5F0F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443365" y="1390616"/>
            <a:ext cx="849017" cy="978035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8CA221E3-E5C1-6778-BDF2-B5527950BB3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012015" y="4219529"/>
            <a:ext cx="849017" cy="978035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8EF24DD3-EDCB-7DE8-426A-6EFA267D6B0C}"/>
              </a:ext>
            </a:extLst>
          </p:cNvPr>
          <p:cNvSpPr/>
          <p:nvPr userDrawn="1"/>
        </p:nvSpPr>
        <p:spPr>
          <a:xfrm>
            <a:off x="4233672" y="1527048"/>
            <a:ext cx="2606040" cy="26060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5E4463-3EAA-4A1D-028E-15858531E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688336"/>
            <a:ext cx="9464040" cy="2459736"/>
          </a:xfrm>
        </p:spPr>
        <p:txBody>
          <a:bodyPr anchor="b">
            <a:normAutofit/>
          </a:bodyPr>
          <a:lstStyle>
            <a:lvl1pPr algn="ctr">
              <a:lnSpc>
                <a:spcPct val="9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Picture Placeholder 11">
            <a:extLst>
              <a:ext uri="{FF2B5EF4-FFF2-40B4-BE49-F238E27FC236}">
                <a16:creationId xmlns:a16="http://schemas.microsoft.com/office/drawing/2014/main" id="{5958D5F2-B610-B25E-1D2D-71EC79D2A9A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343400" y="1645920"/>
            <a:ext cx="2377440" cy="2377440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14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97F71CF-7463-EE58-8673-70FF6E01D635}"/>
              </a:ext>
            </a:extLst>
          </p:cNvPr>
          <p:cNvSpPr/>
          <p:nvPr userDrawn="1"/>
        </p:nvSpPr>
        <p:spPr>
          <a:xfrm>
            <a:off x="803566" y="329415"/>
            <a:ext cx="9459997" cy="61868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A colorful gradient on a black background&#10;&#10;Description automatically generated">
            <a:extLst>
              <a:ext uri="{FF2B5EF4-FFF2-40B4-BE49-F238E27FC236}">
                <a16:creationId xmlns:a16="http://schemas.microsoft.com/office/drawing/2014/main" id="{35BEB45A-F384-D7C9-A3CB-75375E4B69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728" t="-787" r="-1" b="2794"/>
          <a:stretch/>
        </p:blipFill>
        <p:spPr>
          <a:xfrm rot="10800000">
            <a:off x="147778" y="-1"/>
            <a:ext cx="11843113" cy="6516282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210DECF3-C5B2-7596-8F56-1A7469F36886}"/>
              </a:ext>
            </a:extLst>
          </p:cNvPr>
          <p:cNvGrpSpPr/>
          <p:nvPr userDrawn="1"/>
        </p:nvGrpSpPr>
        <p:grpSpPr>
          <a:xfrm rot="10800000">
            <a:off x="3039303" y="555295"/>
            <a:ext cx="5490384" cy="5535077"/>
            <a:chOff x="2470935" y="599843"/>
            <a:chExt cx="5490384" cy="5535077"/>
          </a:xfrm>
        </p:grpSpPr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9A5C777D-A2B2-306B-76C2-3E13CEC5C96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470935" y="599843"/>
              <a:ext cx="849017" cy="978035"/>
            </a:xfrm>
            <a:prstGeom prst="rect">
              <a:avLst/>
            </a:prstGeom>
          </p:spPr>
        </p:pic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CB86DD9E-B0D3-146B-90C5-1F835B4B6F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112302" y="5156885"/>
              <a:ext cx="849017" cy="97803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35E4463-3EAA-4A1D-028E-15858531E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4368" y="1417320"/>
            <a:ext cx="5367528" cy="2194560"/>
          </a:xfrm>
        </p:spPr>
        <p:txBody>
          <a:bodyPr anchor="b">
            <a:normAutofit/>
          </a:bodyPr>
          <a:lstStyle>
            <a:lvl1pPr algn="ctr">
              <a:lnSpc>
                <a:spcPct val="9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BF31E34-7EF1-9430-2FA0-784F079D7AA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944368" y="3602736"/>
            <a:ext cx="5367528" cy="94932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76611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BA3E124-5798-04DF-D85C-468DB4EC9F07}"/>
              </a:ext>
            </a:extLst>
          </p:cNvPr>
          <p:cNvSpPr/>
          <p:nvPr userDrawn="1"/>
        </p:nvSpPr>
        <p:spPr>
          <a:xfrm>
            <a:off x="803567" y="329415"/>
            <a:ext cx="3538724" cy="61868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 purple and pink gradient on a black background&#10;&#10;Description automatically generated">
            <a:extLst>
              <a:ext uri="{FF2B5EF4-FFF2-40B4-BE49-F238E27FC236}">
                <a16:creationId xmlns:a16="http://schemas.microsoft.com/office/drawing/2014/main" id="{827662AF-0BAF-6D15-2F77-9241FBB7DD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r="19398"/>
          <a:stretch>
            <a:fillRect/>
          </a:stretch>
        </p:blipFill>
        <p:spPr>
          <a:xfrm rot="12600000">
            <a:off x="-1186695" y="-47254"/>
            <a:ext cx="8514377" cy="6482357"/>
          </a:xfrm>
          <a:custGeom>
            <a:avLst/>
            <a:gdLst>
              <a:gd name="connsiteX0" fmla="*/ 8514377 w 8514377"/>
              <a:gd name="connsiteY0" fmla="*/ 4473859 h 6482357"/>
              <a:gd name="connsiteX1" fmla="*/ 5035556 w 8514377"/>
              <a:gd name="connsiteY1" fmla="*/ 6482357 h 6482357"/>
              <a:gd name="connsiteX2" fmla="*/ 1109801 w 8514377"/>
              <a:gd name="connsiteY2" fmla="*/ 6482357 h 6482357"/>
              <a:gd name="connsiteX3" fmla="*/ 0 w 8514377"/>
              <a:gd name="connsiteY3" fmla="*/ 4560126 h 6482357"/>
              <a:gd name="connsiteX4" fmla="*/ 0 w 8514377"/>
              <a:gd name="connsiteY4" fmla="*/ 1470700 h 6482357"/>
              <a:gd name="connsiteX5" fmla="*/ 2547328 w 8514377"/>
              <a:gd name="connsiteY5" fmla="*/ 0 h 6482357"/>
              <a:gd name="connsiteX6" fmla="*/ 5931393 w 8514377"/>
              <a:gd name="connsiteY6" fmla="*/ 0 h 6482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14377" h="6482357">
                <a:moveTo>
                  <a:pt x="8514377" y="4473859"/>
                </a:moveTo>
                <a:lnTo>
                  <a:pt x="5035556" y="6482357"/>
                </a:lnTo>
                <a:lnTo>
                  <a:pt x="1109801" y="6482357"/>
                </a:lnTo>
                <a:lnTo>
                  <a:pt x="0" y="4560126"/>
                </a:lnTo>
                <a:lnTo>
                  <a:pt x="0" y="1470700"/>
                </a:lnTo>
                <a:lnTo>
                  <a:pt x="2547328" y="0"/>
                </a:lnTo>
                <a:lnTo>
                  <a:pt x="5931393" y="0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A8327A7-341D-40E2-FE83-F00DE9326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376" y="2194560"/>
            <a:ext cx="3621024" cy="2121408"/>
          </a:xfrm>
        </p:spPr>
        <p:txBody>
          <a:bodyPr>
            <a:normAutofit/>
          </a:bodyPr>
          <a:lstStyle>
            <a:lvl1pPr algn="ctr">
              <a:lnSpc>
                <a:spcPct val="90000"/>
              </a:lnSpc>
              <a:defRPr sz="36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24DD5641-C57E-F509-6D45-46129581404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7318155" y="393616"/>
            <a:ext cx="3539646" cy="6070600"/>
          </a:xfrm>
        </p:spPr>
        <p:txBody>
          <a:bodyPr anchor="ctr"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800" b="1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D12046-C0D1-8657-A169-8AE89D82B740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2EE2E2-CE39-4B10-FFC4-3B077574EC8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F9EF72-F371-75B2-8BC8-2A3B1BBE25C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09442780-F07F-F8E2-0DE6-A7FB6447AE5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72147" y="1177405"/>
            <a:ext cx="849017" cy="978035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8ED62AC7-D4CF-F7E4-7EB6-B462EEB3FB1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34198" y="5028678"/>
            <a:ext cx="849017" cy="978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974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righ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237384A-AE12-9485-A46A-A67BD2D6D763}"/>
              </a:ext>
            </a:extLst>
          </p:cNvPr>
          <p:cNvSpPr/>
          <p:nvPr userDrawn="1"/>
        </p:nvSpPr>
        <p:spPr>
          <a:xfrm>
            <a:off x="803567" y="329415"/>
            <a:ext cx="3538724" cy="61868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A colorful gradient on a black background&#10;&#10;Description automatically generated">
            <a:extLst>
              <a:ext uri="{FF2B5EF4-FFF2-40B4-BE49-F238E27FC236}">
                <a16:creationId xmlns:a16="http://schemas.microsoft.com/office/drawing/2014/main" id="{1B2BB6B9-EF29-3C73-2A3C-CF09EA6D3A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8923"/>
          <a:stretch/>
        </p:blipFill>
        <p:spPr>
          <a:xfrm>
            <a:off x="0" y="506925"/>
            <a:ext cx="5699870" cy="5733888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78A5217E-2CE2-3F64-6AB4-EB0D30BE276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1599873" y="1268006"/>
            <a:ext cx="849017" cy="978035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A2FC963C-039A-17E9-178D-44753EC43F7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2897112" y="4722376"/>
            <a:ext cx="849017" cy="978035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2AE4342B-3BF5-0F3A-721B-C761F0014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2505456"/>
            <a:ext cx="3575304" cy="2331720"/>
          </a:xfrm>
        </p:spPr>
        <p:txBody>
          <a:bodyPr>
            <a:normAutofit/>
          </a:bodyPr>
          <a:lstStyle>
            <a:lvl1pPr algn="ctr">
              <a:lnSpc>
                <a:spcPct val="90000"/>
              </a:lnSpc>
              <a:defRPr sz="36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Content Placeholder 7">
            <a:extLst>
              <a:ext uri="{FF2B5EF4-FFF2-40B4-BE49-F238E27FC236}">
                <a16:creationId xmlns:a16="http://schemas.microsoft.com/office/drawing/2014/main" id="{0975B60B-4328-7C87-7F8D-0730014D7AE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144767" y="393616"/>
            <a:ext cx="4123944" cy="6070600"/>
          </a:xfrm>
        </p:spPr>
        <p:txBody>
          <a:bodyPr anchor="ctr"/>
          <a:lstStyle>
            <a:lvl1pPr marL="228600" indent="-22860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b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185C39-AC94-8C87-B244-34719C148A20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B96E03E-A5BE-A491-2B5F-35AD90AE1C5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A6FD6C-9CEF-3304-8E48-7A8C282A27F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618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ACC7A06-20DF-11B2-DBA3-4AD5A0782F72}"/>
              </a:ext>
            </a:extLst>
          </p:cNvPr>
          <p:cNvSpPr/>
          <p:nvPr userDrawn="1"/>
        </p:nvSpPr>
        <p:spPr>
          <a:xfrm>
            <a:off x="6711599" y="329415"/>
            <a:ext cx="3538724" cy="61868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A purple and blue gradient&#10;&#10;Description automatically generated">
            <a:extLst>
              <a:ext uri="{FF2B5EF4-FFF2-40B4-BE49-F238E27FC236}">
                <a16:creationId xmlns:a16="http://schemas.microsoft.com/office/drawing/2014/main" id="{7F2E8E22-8715-DC35-A1D6-9DE0F7D4E59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20146" y="430094"/>
            <a:ext cx="6635667" cy="5551084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CFA543A9-6610-874B-5B5A-83D92322A50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5996376" y="1390616"/>
            <a:ext cx="849017" cy="978035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118BD6AF-5555-EEAD-E54D-5C0AD969A11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8522918" y="4778529"/>
            <a:ext cx="849017" cy="978035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FC23DEBC-4628-999E-0CE4-A99E4EE0D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1696" y="1956816"/>
            <a:ext cx="3502152" cy="3218688"/>
          </a:xfrm>
        </p:spPr>
        <p:txBody>
          <a:bodyPr>
            <a:normAutofit/>
          </a:bodyPr>
          <a:lstStyle>
            <a:lvl1pPr algn="ctr">
              <a:lnSpc>
                <a:spcPct val="90000"/>
              </a:lnSpc>
              <a:defRPr sz="36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6D3C4B38-CA42-D6E7-A813-594FE780EBB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83724" y="705888"/>
            <a:ext cx="4123944" cy="5758328"/>
          </a:xfrm>
        </p:spPr>
        <p:txBody>
          <a:bodyPr anchor="ctr"/>
          <a:lstStyle>
            <a:lvl1pPr marL="228600" indent="-22860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b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E7106E-AE9C-748D-BFA7-A5C720C40C74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E05E23-DC2F-F555-BE36-6A4BA267493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2624F6-261B-7F20-EE2A-8BE5871734E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29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FF983AA-CC8F-F29A-16B4-FA97410056A9}"/>
              </a:ext>
            </a:extLst>
          </p:cNvPr>
          <p:cNvSpPr/>
          <p:nvPr userDrawn="1"/>
        </p:nvSpPr>
        <p:spPr>
          <a:xfrm>
            <a:off x="803566" y="329415"/>
            <a:ext cx="9459997" cy="61868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pic>
        <p:nvPicPr>
          <p:cNvPr id="7" name="Picture 6" descr="A purple and pink gradient on a black background&#10;&#10;Description automatically generated">
            <a:extLst>
              <a:ext uri="{FF2B5EF4-FFF2-40B4-BE49-F238E27FC236}">
                <a16:creationId xmlns:a16="http://schemas.microsoft.com/office/drawing/2014/main" id="{E0936C36-F50A-1523-04B4-873B36EE90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24545" y="5588693"/>
            <a:ext cx="3077487" cy="1269307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A3FF0649-2CAB-E241-1544-28122132EC7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1405889" y="5226745"/>
            <a:ext cx="849017" cy="978035"/>
          </a:xfrm>
          <a:prstGeom prst="rect">
            <a:avLst/>
          </a:prstGeom>
        </p:spPr>
      </p:pic>
      <p:pic>
        <p:nvPicPr>
          <p:cNvPr id="9" name="Picture 8" descr="A purple and pink gradient on a black background&#10;&#10;Description automatically generated">
            <a:extLst>
              <a:ext uri="{FF2B5EF4-FFF2-40B4-BE49-F238E27FC236}">
                <a16:creationId xmlns:a16="http://schemas.microsoft.com/office/drawing/2014/main" id="{A3D7DA26-5AF7-F723-8332-D397C9D4FE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94749" y="0"/>
            <a:ext cx="8497251" cy="2945508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4C212B63-01C0-9907-1952-5BD55C77E07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9420682" y="255984"/>
            <a:ext cx="849017" cy="978035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B39D6EFD-3D88-AC8E-C91F-AE704D5DC61D}"/>
              </a:ext>
            </a:extLst>
          </p:cNvPr>
          <p:cNvSpPr/>
          <p:nvPr userDrawn="1"/>
        </p:nvSpPr>
        <p:spPr>
          <a:xfrm>
            <a:off x="1161288" y="2121408"/>
            <a:ext cx="2606040" cy="26060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1F4C90D2-BA10-F371-768C-4773A2DD0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4216" y="1353312"/>
            <a:ext cx="5824728" cy="2459736"/>
          </a:xfrm>
        </p:spPr>
        <p:txBody>
          <a:bodyPr lIns="91440" rIns="9144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110A2D0-5263-97B9-023B-7DEE66187DB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75588" y="2235708"/>
            <a:ext cx="2377440" cy="2377440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A34938F3-05CE-10DD-2D42-621C5ECDCB4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14216" y="4050792"/>
            <a:ext cx="5824728" cy="1104900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DA4635-CD35-105A-54F6-571A5B6C4693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32984F-04B1-F977-FBD2-4592E8E4D01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8DD725-F823-F190-62A8-AC33F67CA63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7" name="Picture 16" descr="A purple and pink gradient on a black background&#10;&#10;Description automatically generated">
            <a:extLst>
              <a:ext uri="{FF2B5EF4-FFF2-40B4-BE49-F238E27FC236}">
                <a16:creationId xmlns:a16="http://schemas.microsoft.com/office/drawing/2014/main" id="{5DFBE14A-32CA-8A3F-8C86-D04E6B1DBA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1" y="5293775"/>
            <a:ext cx="2361321" cy="156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78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3C984FB-85C6-3052-A9EA-F41806C314AF}"/>
              </a:ext>
            </a:extLst>
          </p:cNvPr>
          <p:cNvSpPr/>
          <p:nvPr userDrawn="1"/>
        </p:nvSpPr>
        <p:spPr>
          <a:xfrm>
            <a:off x="803565" y="1291472"/>
            <a:ext cx="9537638" cy="5249368"/>
          </a:xfrm>
          <a:prstGeom prst="rect">
            <a:avLst/>
          </a:prstGeom>
          <a:solidFill>
            <a:srgbClr val="C5EA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898EEF-CE97-B22D-6E75-D121E815D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411480"/>
            <a:ext cx="9464040" cy="1325563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36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3766CFA5-68C3-F68B-7E95-753DDAE1E55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82498" y="1548481"/>
            <a:ext cx="8982675" cy="4736835"/>
          </a:xfrm>
          <a:custGeom>
            <a:avLst/>
            <a:gdLst>
              <a:gd name="connsiteX0" fmla="*/ 3400805 w 8982675"/>
              <a:gd name="connsiteY0" fmla="*/ 4656317 h 4736835"/>
              <a:gd name="connsiteX1" fmla="*/ 3768530 w 8982675"/>
              <a:gd name="connsiteY1" fmla="*/ 4708484 h 4736835"/>
              <a:gd name="connsiteX2" fmla="*/ 3854126 w 8982675"/>
              <a:gd name="connsiteY2" fmla="*/ 4736710 h 4736835"/>
              <a:gd name="connsiteX3" fmla="*/ 3352219 w 8982675"/>
              <a:gd name="connsiteY3" fmla="*/ 4736710 h 4736835"/>
              <a:gd name="connsiteX4" fmla="*/ 3267796 w 8982675"/>
              <a:gd name="connsiteY4" fmla="*/ 4658283 h 4736835"/>
              <a:gd name="connsiteX5" fmla="*/ 3400805 w 8982675"/>
              <a:gd name="connsiteY5" fmla="*/ 4656317 h 4736835"/>
              <a:gd name="connsiteX6" fmla="*/ 0 w 8982675"/>
              <a:gd name="connsiteY6" fmla="*/ 0 h 4736835"/>
              <a:gd name="connsiteX7" fmla="*/ 8982675 w 8982675"/>
              <a:gd name="connsiteY7" fmla="*/ 0 h 4736835"/>
              <a:gd name="connsiteX8" fmla="*/ 8982675 w 8982675"/>
              <a:gd name="connsiteY8" fmla="*/ 4736835 h 4736835"/>
              <a:gd name="connsiteX9" fmla="*/ 3950459 w 8982675"/>
              <a:gd name="connsiteY9" fmla="*/ 4736835 h 4736835"/>
              <a:gd name="connsiteX10" fmla="*/ 3788773 w 8982675"/>
              <a:gd name="connsiteY10" fmla="*/ 4674997 h 4736835"/>
              <a:gd name="connsiteX11" fmla="*/ 3228671 w 8982675"/>
              <a:gd name="connsiteY11" fmla="*/ 4623063 h 4736835"/>
              <a:gd name="connsiteX12" fmla="*/ 3132708 w 8982675"/>
              <a:gd name="connsiteY12" fmla="*/ 4545069 h 4736835"/>
              <a:gd name="connsiteX13" fmla="*/ 2691341 w 8982675"/>
              <a:gd name="connsiteY13" fmla="*/ 4402451 h 4736835"/>
              <a:gd name="connsiteX14" fmla="*/ 2104826 w 8982675"/>
              <a:gd name="connsiteY14" fmla="*/ 4577133 h 4736835"/>
              <a:gd name="connsiteX15" fmla="*/ 540354 w 8982675"/>
              <a:gd name="connsiteY15" fmla="*/ 3817187 h 4736835"/>
              <a:gd name="connsiteX16" fmla="*/ 0 w 8982675"/>
              <a:gd name="connsiteY16" fmla="*/ 3830433 h 4736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982675" h="4736835">
                <a:moveTo>
                  <a:pt x="3400805" y="4656317"/>
                </a:moveTo>
                <a:cubicBezTo>
                  <a:pt x="3531347" y="4658926"/>
                  <a:pt x="3654347" y="4675523"/>
                  <a:pt x="3768530" y="4708484"/>
                </a:cubicBezTo>
                <a:cubicBezTo>
                  <a:pt x="3798214" y="4717150"/>
                  <a:pt x="3826726" y="4726559"/>
                  <a:pt x="3854126" y="4736710"/>
                </a:cubicBezTo>
                <a:lnTo>
                  <a:pt x="3352219" y="4736710"/>
                </a:lnTo>
                <a:cubicBezTo>
                  <a:pt x="3323028" y="4709289"/>
                  <a:pt x="3294579" y="4682734"/>
                  <a:pt x="3267796" y="4658283"/>
                </a:cubicBezTo>
                <a:cubicBezTo>
                  <a:pt x="3312939" y="4656132"/>
                  <a:pt x="3357291" y="4655448"/>
                  <a:pt x="3400805" y="4656317"/>
                </a:cubicBezTo>
                <a:close/>
                <a:moveTo>
                  <a:pt x="0" y="0"/>
                </a:moveTo>
                <a:lnTo>
                  <a:pt x="8982675" y="0"/>
                </a:lnTo>
                <a:lnTo>
                  <a:pt x="8982675" y="4736835"/>
                </a:lnTo>
                <a:lnTo>
                  <a:pt x="3950459" y="4736835"/>
                </a:lnTo>
                <a:cubicBezTo>
                  <a:pt x="3900904" y="4713870"/>
                  <a:pt x="3847214" y="4693133"/>
                  <a:pt x="3788773" y="4674997"/>
                </a:cubicBezTo>
                <a:cubicBezTo>
                  <a:pt x="3643810" y="4630924"/>
                  <a:pt x="3458920" y="4609197"/>
                  <a:pt x="3228671" y="4623063"/>
                </a:cubicBezTo>
                <a:cubicBezTo>
                  <a:pt x="3190841" y="4589513"/>
                  <a:pt x="3157763" y="4562153"/>
                  <a:pt x="3132708" y="4545069"/>
                </a:cubicBezTo>
                <a:cubicBezTo>
                  <a:pt x="3009900" y="4465156"/>
                  <a:pt x="2876972" y="4398675"/>
                  <a:pt x="2691341" y="4402451"/>
                </a:cubicBezTo>
                <a:cubicBezTo>
                  <a:pt x="2485283" y="4409074"/>
                  <a:pt x="2289531" y="4465898"/>
                  <a:pt x="2104826" y="4577133"/>
                </a:cubicBezTo>
                <a:cubicBezTo>
                  <a:pt x="1783304" y="4259153"/>
                  <a:pt x="1229373" y="3910408"/>
                  <a:pt x="540354" y="3817187"/>
                </a:cubicBezTo>
                <a:cubicBezTo>
                  <a:pt x="359907" y="3797131"/>
                  <a:pt x="179768" y="3802888"/>
                  <a:pt x="0" y="3830433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7" name="Picture 6" descr="A purple and pink gradient on a black background&#10;&#10;Description automatically generated">
            <a:extLst>
              <a:ext uri="{FF2B5EF4-FFF2-40B4-BE49-F238E27FC236}">
                <a16:creationId xmlns:a16="http://schemas.microsoft.com/office/drawing/2014/main" id="{846F15F4-7014-4E14-56B7-56D54599BA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315" t="-15152"/>
          <a:stretch/>
        </p:blipFill>
        <p:spPr>
          <a:xfrm rot="10800000" flipH="1">
            <a:off x="7432159" y="-25812"/>
            <a:ext cx="4767411" cy="837980"/>
          </a:xfrm>
          <a:prstGeom prst="rect">
            <a:avLst/>
          </a:prstGeom>
        </p:spPr>
      </p:pic>
      <p:pic>
        <p:nvPicPr>
          <p:cNvPr id="9" name="Picture 8" descr="A purple and pink gradient on a black background&#10;&#10;Description automatically generated">
            <a:extLst>
              <a:ext uri="{FF2B5EF4-FFF2-40B4-BE49-F238E27FC236}">
                <a16:creationId xmlns:a16="http://schemas.microsoft.com/office/drawing/2014/main" id="{3A669BB6-5B89-62EF-E05B-39C24D47411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963474" y="5867628"/>
            <a:ext cx="4983673" cy="990372"/>
          </a:xfrm>
          <a:prstGeom prst="rect">
            <a:avLst/>
          </a:prstGeom>
        </p:spPr>
      </p:pic>
      <p:pic>
        <p:nvPicPr>
          <p:cNvPr id="11" name="Picture 10" descr="A colorful gradient shapes with a purple line&#10;&#10;Description automatically generated with medium confidence">
            <a:extLst>
              <a:ext uri="{FF2B5EF4-FFF2-40B4-BE49-F238E27FC236}">
                <a16:creationId xmlns:a16="http://schemas.microsoft.com/office/drawing/2014/main" id="{6B7DEE27-0CA8-84BE-2C04-6FDB3E58813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alphaModFix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0" y="4753929"/>
            <a:ext cx="5788201" cy="210407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AB0126E7-35C8-4EB5-B66B-D1260C4AE37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40380" y="5498683"/>
            <a:ext cx="904680" cy="1042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196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653AAB7-5928-57F2-05DE-9C551FC2F2E3}"/>
              </a:ext>
            </a:extLst>
          </p:cNvPr>
          <p:cNvSpPr/>
          <p:nvPr userDrawn="1"/>
        </p:nvSpPr>
        <p:spPr>
          <a:xfrm>
            <a:off x="6711599" y="329415"/>
            <a:ext cx="3538724" cy="61868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F8B0822-A3A0-6F7D-70AC-41FCAAB74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2" y="539496"/>
            <a:ext cx="5961888" cy="1527048"/>
          </a:xfrm>
        </p:spPr>
        <p:txBody>
          <a:bodyPr anchor="ctr">
            <a:normAutofit/>
          </a:bodyPr>
          <a:lstStyle>
            <a:lvl1pPr>
              <a:lnSpc>
                <a:spcPct val="100000"/>
              </a:lnSpc>
              <a:defRPr sz="36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Content Placeholder 7">
            <a:extLst>
              <a:ext uri="{FF2B5EF4-FFF2-40B4-BE49-F238E27FC236}">
                <a16:creationId xmlns:a16="http://schemas.microsoft.com/office/drawing/2014/main" id="{BB8C22E1-E317-84DE-8D3D-93F1009D05FB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576072" y="2112264"/>
            <a:ext cx="2618541" cy="4197096"/>
          </a:xfrm>
        </p:spPr>
        <p:txBody>
          <a:bodyPr anchor="t"/>
          <a:lstStyle>
            <a:lvl1pPr marL="228600" indent="-228600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b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7DB1F03-8346-3188-F1C7-B0A5E86F6302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538728" y="2112264"/>
            <a:ext cx="2618541" cy="4197096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 b="1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FCFB5D-5D4D-191A-E033-35889513273D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B8D263-095A-9E1E-0A55-36A5B42EC2B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E28F88-D01C-0A01-2CA2-DBE75087BAD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A colorful liquid with a purple line&#10;&#10;Description automatically generated with medium confidence">
            <a:extLst>
              <a:ext uri="{FF2B5EF4-FFF2-40B4-BE49-F238E27FC236}">
                <a16:creationId xmlns:a16="http://schemas.microsoft.com/office/drawing/2014/main" id="{EFF156F3-9A7D-EAA4-4F00-E693C2A3FE7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385" b="-8059"/>
          <a:stretch/>
        </p:blipFill>
        <p:spPr>
          <a:xfrm rot="5400000">
            <a:off x="6813632" y="1479632"/>
            <a:ext cx="3355938" cy="7400798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167BAFAF-EE3F-5B9A-6382-910CD450D23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400000" flipV="1">
            <a:off x="9408940" y="3205716"/>
            <a:ext cx="809263" cy="932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268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F8B0822-A3A0-6F7D-70AC-41FCAAB74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0207" y="539496"/>
            <a:ext cx="6038397" cy="1435608"/>
          </a:xfrm>
        </p:spPr>
        <p:txBody>
          <a:bodyPr anchor="ctr">
            <a:normAutofit/>
          </a:bodyPr>
          <a:lstStyle>
            <a:lvl1pPr>
              <a:lnSpc>
                <a:spcPct val="100000"/>
              </a:lnSpc>
              <a:defRPr sz="36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7">
            <a:extLst>
              <a:ext uri="{FF2B5EF4-FFF2-40B4-BE49-F238E27FC236}">
                <a16:creationId xmlns:a16="http://schemas.microsoft.com/office/drawing/2014/main" id="{1FEFF780-F9A6-D70C-43AF-EF361A89EECA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950000" y="2112264"/>
            <a:ext cx="2880567" cy="4197096"/>
          </a:xfrm>
        </p:spPr>
        <p:txBody>
          <a:bodyPr anchor="t"/>
          <a:lstStyle>
            <a:lvl1pPr marL="228600" indent="-228600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b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93AEFBC-F09B-894B-CD7A-F9C372585AF9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7370065" y="2112264"/>
            <a:ext cx="3118104" cy="4197096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 b="1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FCFB5D-5D4D-191A-E033-35889513273D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B8D263-095A-9E1E-0A55-36A5B42EC2B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E28F88-D01C-0A01-2CA2-DBE75087BAD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167BAFAF-EE3F-5B9A-6382-910CD450D23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 flipV="1">
            <a:off x="9408940" y="3205716"/>
            <a:ext cx="809263" cy="93224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231B5D0-8E67-901E-73FB-36D970CB8F97}"/>
              </a:ext>
            </a:extLst>
          </p:cNvPr>
          <p:cNvSpPr/>
          <p:nvPr userDrawn="1"/>
        </p:nvSpPr>
        <p:spPr>
          <a:xfrm>
            <a:off x="711203" y="329416"/>
            <a:ext cx="2503051" cy="59790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 descr="A colorful liquid with a purple line&#10;&#10;Description automatically generated with medium confidence">
            <a:extLst>
              <a:ext uri="{FF2B5EF4-FFF2-40B4-BE49-F238E27FC236}">
                <a16:creationId xmlns:a16="http://schemas.microsoft.com/office/drawing/2014/main" id="{EAB3AD9D-9B13-188E-617D-F1782596096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-2022196" y="2022197"/>
            <a:ext cx="6858000" cy="2813606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757D6059-8E17-ABF1-8456-C15CE400B55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 flipV="1">
            <a:off x="1635889" y="4247231"/>
            <a:ext cx="904680" cy="1042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304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845D3B-A7CA-4751-B979-90553EDEB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6507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A43512-71B9-49DF-A1D4-8CE3742E4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16507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8A98FF-2C58-4968-A1DC-0EBD6961C6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10260076" y="3233420"/>
            <a:ext cx="3098800" cy="594360"/>
          </a:xfrm>
          <a:prstGeom prst="rect">
            <a:avLst/>
          </a:prstGeom>
        </p:spPr>
        <p:txBody>
          <a:bodyPr vert="horz" lIns="0" tIns="45720" rIns="91440" bIns="45720" rtlCol="0" anchor="t"/>
          <a:lstStyle>
            <a:lvl1pPr algn="ctr">
              <a:defRPr sz="1200" b="0">
                <a:solidFill>
                  <a:schemeClr val="accent1">
                    <a:lumMod val="50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E93C2C-842E-4579-ABBB-7ED2CC0BA1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rot="16200000">
            <a:off x="11274552" y="5632704"/>
            <a:ext cx="1069848" cy="594360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400" b="0">
                <a:solidFill>
                  <a:schemeClr val="accent1">
                    <a:lumMod val="50000"/>
                  </a:schemeClr>
                </a:solidFill>
                <a:latin typeface="+mn-lt"/>
              </a:defRPr>
            </a:lvl1pPr>
          </a:lstStyle>
          <a:p>
            <a:fld id="{98C0CDE5-970C-4CC4-BF43-0DA127E73E8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51359C3-8CE4-C25B-8E46-AFFF9EADFF92}"/>
              </a:ext>
            </a:extLst>
          </p:cNvPr>
          <p:cNvCxnSpPr/>
          <p:nvPr/>
        </p:nvCxnSpPr>
        <p:spPr>
          <a:xfrm>
            <a:off x="11091672" y="0"/>
            <a:ext cx="0" cy="6845701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D9B11C67-3806-82B6-01D7-1583184D5D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16200000">
            <a:off x="11161152" y="745184"/>
            <a:ext cx="1296648" cy="59436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282883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hf hdr="0" ftr="0" dt="0"/>
  <p:txStyles>
    <p:titleStyle>
      <a:lvl1pPr algn="l" defTabSz="914400" rtl="0" eaLnBrk="1" latinLnBrk="0" hangingPunct="1">
        <a:lnSpc>
          <a:spcPct val="113000"/>
        </a:lnSpc>
        <a:spcBef>
          <a:spcPct val="0"/>
        </a:spcBef>
        <a:buNone/>
        <a:defRPr sz="40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0"/>
        </a:spcBef>
        <a:buClr>
          <a:schemeClr val="accent2"/>
        </a:buClr>
        <a:buFont typeface="Arial" panose="020B0604020202020204" pitchFamily="34" charset="0"/>
        <a:buChar char="•"/>
        <a:defRPr sz="2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2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74" userDrawn="1">
          <p15:clr>
            <a:srgbClr val="F26B43"/>
          </p15:clr>
        </p15:guide>
        <p15:guide id="4" pos="7106" userDrawn="1">
          <p15:clr>
            <a:srgbClr val="F26B43"/>
          </p15:clr>
        </p15:guide>
        <p15:guide id="5" orient="horz" pos="3748" userDrawn="1">
          <p15:clr>
            <a:srgbClr val="F26B43"/>
          </p15:clr>
        </p15:guide>
        <p15:guide id="6" pos="3250" userDrawn="1">
          <p15:clr>
            <a:srgbClr val="F26B43"/>
          </p15:clr>
        </p15:guide>
        <p15:guide id="7" pos="443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403D7F5-3FA4-3B64-ACA2-1AB08CDC4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2576" y="1307592"/>
            <a:ext cx="6830568" cy="4498848"/>
          </a:xfrm>
        </p:spPr>
        <p:txBody>
          <a:bodyPr/>
          <a:lstStyle/>
          <a:p>
            <a:r>
              <a:rPr lang="fa-IR" dirty="0">
                <a:cs typeface="B Bardiya" panose="00000400000000000000" pitchFamily="2" charset="-78"/>
              </a:rPr>
              <a:t>بسم الله الرحمن الرحیم</a:t>
            </a:r>
            <a:endParaRPr lang="en-US" dirty="0">
              <a:cs typeface="B Bardiy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9862122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4" grpId="2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B270E11-E6D2-5017-4DA4-FBFBDD4BF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7200" dirty="0">
                <a:cs typeface="B Bardiya" panose="00000400000000000000" pitchFamily="2" charset="-78"/>
              </a:rPr>
              <a:t>حالا تو بگو</a:t>
            </a:r>
            <a:endParaRPr lang="en-US" sz="7200" dirty="0">
              <a:cs typeface="B Bardiya" panose="00000400000000000000" pitchFamily="2" charset="-78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2DCF7F9-F07A-90F2-3390-6B003CEB2BD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F16AE2-19F1-CC56-A1DC-0B5A087AD5F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 rot="16200000">
            <a:off x="11122025" y="5632450"/>
            <a:ext cx="1069975" cy="595313"/>
          </a:xfrm>
        </p:spPr>
        <p:txBody>
          <a:bodyPr/>
          <a:lstStyle/>
          <a:p>
            <a:fld id="{98C0CDE5-970C-4CC4-BF43-0DA127E73E82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7654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77E7C1C-927F-C682-4F5F-FBA6FD889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9600" dirty="0">
                <a:cs typeface="B Bardiya" panose="00000400000000000000" pitchFamily="2" charset="-78"/>
              </a:rPr>
              <a:t>من چی فهمیدم؟</a:t>
            </a:r>
            <a:endParaRPr lang="en-US" sz="9600" dirty="0">
              <a:cs typeface="B Bardiy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206359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3F832-C32F-0969-16D3-AD1069E39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2898" y="2331720"/>
            <a:ext cx="8591814" cy="2194560"/>
          </a:xfrm>
        </p:spPr>
        <p:txBody>
          <a:bodyPr>
            <a:noAutofit/>
          </a:bodyPr>
          <a:lstStyle/>
          <a:p>
            <a:r>
              <a:rPr lang="fa-IR" sz="9600" dirty="0">
                <a:cs typeface="B Bardiya" panose="00000400000000000000" pitchFamily="2" charset="-78"/>
              </a:rPr>
              <a:t>ممنونم از توجه شما</a:t>
            </a:r>
            <a:endParaRPr lang="en-US" sz="9600" dirty="0">
              <a:cs typeface="B Bardiya" panose="00000400000000000000" pitchFamily="2" charset="-78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D8C8B6-E505-88D4-592A-787F9CA74EE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115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54722E1-DC3F-7BE5-7E67-22CDD3648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5412" y="1030566"/>
            <a:ext cx="7285529" cy="3546566"/>
          </a:xfrm>
        </p:spPr>
        <p:txBody>
          <a:bodyPr>
            <a:normAutofit/>
          </a:bodyPr>
          <a:lstStyle/>
          <a:p>
            <a:r>
              <a:rPr lang="fa-IR" sz="6800" dirty="0">
                <a:cs typeface="B Bardiya" panose="00000400000000000000" pitchFamily="2" charset="-78"/>
              </a:rPr>
              <a:t>ریحانه سعیدی نژاد</a:t>
            </a:r>
            <a:br>
              <a:rPr lang="fa-IR" sz="7200" dirty="0"/>
            </a:br>
            <a:r>
              <a:rPr lang="fa-IR" sz="6800" dirty="0">
                <a:cs typeface="B Bardiya" panose="00000400000000000000" pitchFamily="2" charset="-78"/>
              </a:rPr>
              <a:t>پایه چهارم</a:t>
            </a:r>
            <a:endParaRPr lang="en-US" sz="6800" dirty="0">
              <a:cs typeface="B Bardiy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336585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CB83A71-B414-FD20-0B47-0D6EF037B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0"/>
            <a:ext cx="9464040" cy="1325563"/>
          </a:xfrm>
        </p:spPr>
        <p:txBody>
          <a:bodyPr>
            <a:normAutofit/>
          </a:bodyPr>
          <a:lstStyle/>
          <a:p>
            <a:pPr algn="ctr"/>
            <a:r>
              <a:rPr lang="fa-IR" sz="5400" dirty="0">
                <a:cs typeface="B Bardiya" panose="00000400000000000000" pitchFamily="2" charset="-78"/>
              </a:rPr>
              <a:t>سوره ی مبارک قدر</a:t>
            </a:r>
            <a:endParaRPr lang="en-US" sz="5400" dirty="0">
              <a:cs typeface="B Bardiya" panose="00000400000000000000" pitchFamily="2" charset="-78"/>
            </a:endParaRPr>
          </a:p>
        </p:txBody>
      </p:sp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63CD52CE-FB4D-FF34-3A53-8E11AE183C0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/>
          <a:srcRect t="4230" b="4230"/>
          <a:stretch>
            <a:fillRect/>
          </a:stretch>
        </p:blipFill>
        <p:spPr>
          <a:xfrm>
            <a:off x="1202062" y="1176273"/>
            <a:ext cx="8982675" cy="473683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637531306757837321">
            <a:hlinkClick r:id="" action="ppaction://media"/>
            <a:extLst>
              <a:ext uri="{FF2B5EF4-FFF2-40B4-BE49-F238E27FC236}">
                <a16:creationId xmlns:a16="http://schemas.microsoft.com/office/drawing/2014/main" id="{27242DB7-A184-65FF-F56A-B34D741DA71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582127" y="4130677"/>
            <a:ext cx="1408922" cy="907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426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DDFE2EB-E85E-8271-3745-DEF147D61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376" y="2194560"/>
            <a:ext cx="3621024" cy="2121408"/>
          </a:xfrm>
        </p:spPr>
        <p:txBody>
          <a:bodyPr>
            <a:normAutofit/>
          </a:bodyPr>
          <a:lstStyle/>
          <a:p>
            <a:r>
              <a:rPr lang="fa-IR" sz="9600" dirty="0">
                <a:cs typeface="B Bardiya" panose="00000400000000000000" pitchFamily="2" charset="-78"/>
              </a:rPr>
              <a:t>مقدمه</a:t>
            </a:r>
            <a:endParaRPr lang="en-US" sz="9600" dirty="0">
              <a:cs typeface="B Bardiya" panose="00000400000000000000" pitchFamily="2" charset="-78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2A62475-D8EF-C209-2D24-C02F49DF00B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634065" y="219964"/>
            <a:ext cx="4180116" cy="6070600"/>
          </a:xfrm>
        </p:spPr>
        <p:txBody>
          <a:bodyPr>
            <a:normAutofit fontScale="85000" lnSpcReduction="10000"/>
          </a:bodyPr>
          <a:lstStyle/>
          <a:p>
            <a:pPr algn="r"/>
            <a:r>
              <a:rPr lang="fa-IR" sz="4400" dirty="0">
                <a:cs typeface="B Bardiya" panose="00000400000000000000" pitchFamily="2" charset="-78"/>
              </a:rPr>
              <a:t> ما از سوره ی قدر یاد گرفتیم</a:t>
            </a:r>
          </a:p>
          <a:p>
            <a:pPr algn="r"/>
            <a:r>
              <a:rPr lang="fa-IR" sz="4400" dirty="0">
                <a:cs typeface="B Bardiya" panose="00000400000000000000" pitchFamily="2" charset="-78"/>
              </a:rPr>
              <a:t>هر چیزی یک ارزشی دارد</a:t>
            </a:r>
            <a:r>
              <a:rPr lang="fa-IR" sz="3600" dirty="0">
                <a:cs typeface="B Bardiya" panose="00000400000000000000" pitchFamily="2" charset="-78"/>
              </a:rPr>
              <a:t>  </a:t>
            </a:r>
          </a:p>
          <a:p>
            <a:pPr algn="r"/>
            <a:r>
              <a:rPr lang="fa-IR" sz="4400" dirty="0">
                <a:cs typeface="B Bardiya" panose="00000400000000000000" pitchFamily="2" charset="-78"/>
              </a:rPr>
              <a:t>ما سه تا ارزش مهم داریم ارزش فرد ارزش مکان و از همه مهم تر ارزش زمان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860C5A9-5FB1-4852-0619-9ACA3D519BC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 rot="16200000">
            <a:off x="11274552" y="5632704"/>
            <a:ext cx="1069848" cy="594360"/>
          </a:xfrm>
        </p:spPr>
        <p:txBody>
          <a:bodyPr/>
          <a:lstStyle/>
          <a:p>
            <a:fld id="{98C0CDE5-970C-4CC4-BF43-0DA127E73E8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0382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AAB98D2-FCF0-D4FC-DCC0-396D2785F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7200" dirty="0">
                <a:cs typeface="B Bardiya" panose="00000400000000000000" pitchFamily="2" charset="-78"/>
              </a:rPr>
              <a:t>ارزش یک فرد </a:t>
            </a:r>
            <a:endParaRPr lang="en-US" sz="7200" dirty="0">
              <a:cs typeface="B Bardiya" panose="00000400000000000000" pitchFamily="2" charset="-7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037F3B-9B62-C27C-F502-36908C57E2A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2299FAA-7A0B-133F-CB11-63049F90AF69}"/>
              </a:ext>
            </a:extLst>
          </p:cNvPr>
          <p:cNvSpPr txBox="1"/>
          <p:nvPr/>
        </p:nvSpPr>
        <p:spPr>
          <a:xfrm>
            <a:off x="5598367" y="2313992"/>
            <a:ext cx="418944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5400" dirty="0">
                <a:cs typeface="B Bardiya" panose="00000400000000000000" pitchFamily="2" charset="-78"/>
              </a:rPr>
              <a:t>ارزش مادر بیشتر از ارزش نانوا است</a:t>
            </a:r>
          </a:p>
          <a:p>
            <a:pPr algn="r"/>
            <a:r>
              <a:rPr lang="fa-IR" sz="5400" dirty="0">
                <a:cs typeface="B Bardiya" panose="00000400000000000000" pitchFamily="2" charset="-78"/>
              </a:rPr>
              <a:t> یا</a:t>
            </a:r>
          </a:p>
          <a:p>
            <a:pPr algn="r"/>
            <a:r>
              <a:rPr lang="fa-IR" sz="5400" dirty="0">
                <a:cs typeface="B Bardiya" panose="00000400000000000000" pitchFamily="2" charset="-78"/>
              </a:rPr>
              <a:t> ارزش پدر بیشتر از بنا است</a:t>
            </a:r>
            <a:endParaRPr lang="en-US" sz="5400" dirty="0">
              <a:cs typeface="B Bardiy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3670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0D3CC4-5DD6-1CE1-CDB3-7EB1BBE93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fa-IR" sz="9600" dirty="0">
                <a:cs typeface="B Bardiya" panose="00000400000000000000" pitchFamily="2" charset="-78"/>
              </a:rPr>
              <a:t>حالا تو بگو</a:t>
            </a:r>
            <a:endParaRPr lang="en-US" sz="9600" dirty="0">
              <a:cs typeface="B Bardiya" panose="00000400000000000000" pitchFamily="2" charset="-78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791829F-ED47-42C2-549C-14792802F3A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50732D-C0A5-4A58-8D12-544C844B2C4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 rot="16200000">
            <a:off x="11122025" y="5632450"/>
            <a:ext cx="1069975" cy="595313"/>
          </a:xfrm>
        </p:spPr>
        <p:txBody>
          <a:bodyPr/>
          <a:lstStyle/>
          <a:p>
            <a:fld id="{98C0CDE5-970C-4CC4-BF43-0DA127E73E8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482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0FC1F-ACC7-D2EE-4563-67A33676B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5400" dirty="0">
                <a:cs typeface="B Bardiya" panose="00000400000000000000" pitchFamily="2" charset="-78"/>
              </a:rPr>
              <a:t>ارزش  یک مکان </a:t>
            </a:r>
            <a:endParaRPr lang="en-US" sz="5400" dirty="0">
              <a:cs typeface="B Bardiya" panose="00000400000000000000" pitchFamily="2" charset="-78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A9F4EC-8CFB-7433-6C20-EEA5D79D22C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B1FEEE-B0FB-CAAA-2A1A-0C13268C5DF6}"/>
              </a:ext>
            </a:extLst>
          </p:cNvPr>
          <p:cNvSpPr txBox="1"/>
          <p:nvPr/>
        </p:nvSpPr>
        <p:spPr>
          <a:xfrm>
            <a:off x="4348065" y="1975104"/>
            <a:ext cx="5943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4800" dirty="0">
                <a:cs typeface="B Bardiya" panose="00000400000000000000" pitchFamily="2" charset="-78"/>
              </a:rPr>
              <a:t>ارزش مسجد بیشتر از پارک است</a:t>
            </a:r>
          </a:p>
          <a:p>
            <a:pPr algn="r"/>
            <a:r>
              <a:rPr lang="fa-IR" sz="4800" dirty="0">
                <a:cs typeface="B Bardiya" panose="00000400000000000000" pitchFamily="2" charset="-78"/>
              </a:rPr>
              <a:t>یا</a:t>
            </a:r>
          </a:p>
          <a:p>
            <a:pPr algn="r"/>
            <a:r>
              <a:rPr lang="fa-IR" sz="4800" dirty="0">
                <a:cs typeface="B Bardiya" panose="00000400000000000000" pitchFamily="2" charset="-78"/>
              </a:rPr>
              <a:t>ارزش مدرسه بیشتر از نانوایی است</a:t>
            </a:r>
            <a:endParaRPr lang="en-US" sz="4800" dirty="0">
              <a:cs typeface="B Bardiy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5530207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1C1B5E5D-2448-F859-CC2A-146C9EC2D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8800" dirty="0">
                <a:cs typeface="B Bardiya" panose="00000400000000000000" pitchFamily="2" charset="-78"/>
              </a:rPr>
              <a:t>حالا تو بگو</a:t>
            </a:r>
            <a:endParaRPr lang="en-US" sz="8800" dirty="0">
              <a:cs typeface="B Bardiya" panose="00000400000000000000" pitchFamily="2" charset="-78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343E9F-99FD-4347-B64D-170F281744D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 rot="16200000">
            <a:off x="11122025" y="5632450"/>
            <a:ext cx="1069975" cy="595313"/>
          </a:xfrm>
        </p:spPr>
        <p:txBody>
          <a:bodyPr/>
          <a:lstStyle/>
          <a:p>
            <a:fld id="{98C0CDE5-970C-4CC4-BF43-0DA127E73E8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870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4BA90D0-FA5E-ABBE-8FB0-EA5C95EDA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7200" dirty="0">
                <a:cs typeface="B Bardiya" panose="00000400000000000000" pitchFamily="2" charset="-78"/>
              </a:rPr>
              <a:t>ارزش زمان</a:t>
            </a:r>
            <a:endParaRPr lang="en-US" sz="7200" dirty="0">
              <a:cs typeface="B Bardiya" panose="00000400000000000000" pitchFamily="2" charset="-78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1AFBD30-D53C-93D9-C14D-9D177038F45E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765110" y="2112264"/>
            <a:ext cx="5392159" cy="4197096"/>
          </a:xfrm>
        </p:spPr>
        <p:txBody>
          <a:bodyPr/>
          <a:lstStyle/>
          <a:p>
            <a:pPr algn="r"/>
            <a:r>
              <a:rPr lang="fa-IR" sz="4400" dirty="0">
                <a:cs typeface="B Bardiya" panose="00000400000000000000" pitchFamily="2" charset="-78"/>
              </a:rPr>
              <a:t>ارزش</a:t>
            </a:r>
            <a:r>
              <a:rPr lang="fa-IR" sz="4800" dirty="0">
                <a:solidFill>
                  <a:srgbClr val="FF0000"/>
                </a:solidFill>
                <a:cs typeface="B Bardiya" panose="00000400000000000000" pitchFamily="2" charset="-78"/>
              </a:rPr>
              <a:t> </a:t>
            </a:r>
            <a:r>
              <a:rPr lang="fa-IR" sz="4800" dirty="0">
                <a:solidFill>
                  <a:schemeClr val="tx2"/>
                </a:solidFill>
                <a:cs typeface="B Bardiya" panose="00000400000000000000" pitchFamily="2" charset="-78"/>
              </a:rPr>
              <a:t>زمان </a:t>
            </a:r>
            <a:r>
              <a:rPr lang="fa-IR" sz="4400" dirty="0">
                <a:cs typeface="B Bardiya" panose="00000400000000000000" pitchFamily="2" charset="-78"/>
              </a:rPr>
              <a:t>اذان بیشتر از زمان زنگ تفریح است</a:t>
            </a:r>
          </a:p>
          <a:p>
            <a:pPr algn="r"/>
            <a:r>
              <a:rPr lang="fa-IR" sz="4400" dirty="0">
                <a:cs typeface="B Bardiya" panose="00000400000000000000" pitchFamily="2" charset="-78"/>
              </a:rPr>
              <a:t>یا </a:t>
            </a:r>
          </a:p>
          <a:p>
            <a:pPr algn="r"/>
            <a:r>
              <a:rPr lang="fa-IR" sz="4400" dirty="0">
                <a:cs typeface="B Bardiya" panose="00000400000000000000" pitchFamily="2" charset="-78"/>
              </a:rPr>
              <a:t>ازرش </a:t>
            </a:r>
            <a:r>
              <a:rPr lang="fa-IR" sz="4400" dirty="0">
                <a:solidFill>
                  <a:schemeClr val="tx2"/>
                </a:solidFill>
                <a:cs typeface="B Bardiya" panose="00000400000000000000" pitchFamily="2" charset="-78"/>
              </a:rPr>
              <a:t>زمان</a:t>
            </a:r>
            <a:r>
              <a:rPr lang="fa-IR" sz="4400" dirty="0">
                <a:cs typeface="B Bardiya" panose="00000400000000000000" pitchFamily="2" charset="-78"/>
              </a:rPr>
              <a:t> کلاس بیشتر از زمان بازی است</a:t>
            </a:r>
            <a:endParaRPr lang="en-US" sz="4400" dirty="0">
              <a:cs typeface="B Bardiy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644637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build="p"/>
    </p:bldLst>
  </p:timing>
</p:sld>
</file>

<file path=ppt/theme/theme1.xml><?xml version="1.0" encoding="utf-8"?>
<a:theme xmlns:a="http://schemas.openxmlformats.org/drawingml/2006/main" name="Custom">
  <a:themeElements>
    <a:clrScheme name="Custom 415">
      <a:dk1>
        <a:srgbClr val="3B3B3B"/>
      </a:dk1>
      <a:lt1>
        <a:sysClr val="window" lastClr="FFFFFF"/>
      </a:lt1>
      <a:dk2>
        <a:srgbClr val="262626"/>
      </a:dk2>
      <a:lt2>
        <a:srgbClr val="C07400"/>
      </a:lt2>
      <a:accent1>
        <a:srgbClr val="005CC9"/>
      </a:accent1>
      <a:accent2>
        <a:srgbClr val="008EDC"/>
      </a:accent2>
      <a:accent3>
        <a:srgbClr val="3DA800"/>
      </a:accent3>
      <a:accent4>
        <a:srgbClr val="7030A0"/>
      </a:accent4>
      <a:accent5>
        <a:srgbClr val="B92AD6"/>
      </a:accent5>
      <a:accent6>
        <a:srgbClr val="1F7100"/>
      </a:accent6>
      <a:hlink>
        <a:srgbClr val="D30F00"/>
      </a:hlink>
      <a:folHlink>
        <a:srgbClr val="D30F00"/>
      </a:folHlink>
    </a:clrScheme>
    <a:fontScheme name="Custom 2">
      <a:majorFont>
        <a:latin typeface="Narkisim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chemeClr val="tx1"/>
            </a:gs>
            <a:gs pos="100000">
              <a:schemeClr val="tx2"/>
            </a:gs>
          </a:gsLst>
          <a:lin ang="360000" scaled="0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M66931380_win32_KB_V5" id="{1B786C8D-2177-4A5A-9718-032A412214C6}" vid="{EA647B36-C19D-492E-9711-2F7B3523F35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B6450B55-B496-4B49-9DD2-B71AB023CAA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C9F46F3-DDE7-46C7-84BC-59C1156F2B2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EA27D8E-DE3D-481C-905D-44ADCF801F76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Elementary school presentation</Template>
  <TotalTime>109</TotalTime>
  <Words>123</Words>
  <Application>Microsoft Office PowerPoint</Application>
  <PresentationFormat>Widescreen</PresentationFormat>
  <Paragraphs>30</Paragraphs>
  <Slides>12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B Bardiya</vt:lpstr>
      <vt:lpstr>Calibri</vt:lpstr>
      <vt:lpstr>Franklin Gothic Book</vt:lpstr>
      <vt:lpstr>Narkisim</vt:lpstr>
      <vt:lpstr>Tenorite</vt:lpstr>
      <vt:lpstr>Custom</vt:lpstr>
      <vt:lpstr>بسم الله الرحمن الرحیم</vt:lpstr>
      <vt:lpstr>ریحانه سعیدی نژاد پایه چهارم</vt:lpstr>
      <vt:lpstr>سوره ی مبارک قدر</vt:lpstr>
      <vt:lpstr>مقدمه</vt:lpstr>
      <vt:lpstr>ارزش یک فرد </vt:lpstr>
      <vt:lpstr>حالا تو بگو</vt:lpstr>
      <vt:lpstr>ارزش  یک مکان </vt:lpstr>
      <vt:lpstr>حالا تو بگو</vt:lpstr>
      <vt:lpstr>ارزش زمان</vt:lpstr>
      <vt:lpstr>حالا تو بگو</vt:lpstr>
      <vt:lpstr>من چی فهمیدم؟</vt:lpstr>
      <vt:lpstr>ممنونم از توجه شما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DELL</dc:creator>
  <cp:lastModifiedBy>DELL</cp:lastModifiedBy>
  <cp:revision>2</cp:revision>
  <dcterms:created xsi:type="dcterms:W3CDTF">2025-03-18T12:52:07Z</dcterms:created>
  <dcterms:modified xsi:type="dcterms:W3CDTF">2025-03-19T09:14:56Z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