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1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4:38.69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4000.72339"/>
      <inkml:brushProperty name="anchorY" value="6079.55566"/>
      <inkml:brushProperty name="scaleFactor" value="0.5"/>
    </inkml:brush>
  </inkml:definitions>
  <inkml:trace contextRef="#ctx0" brushRef="#br0">1218 1470 24575,'0'0'0,"-7"0"0,-10-8 0,-14-8 0,-16-8 0,4-6 0,-2-13 0,-6-3 0,9-10 0,1 9 0,11 2 0,9 2 0,-8 11 0,-2 1 0,4 1 0,-2-9 0,-2-2 0,-2-2 0,-2-1 0,6 1 0,-1 9 0,-1 1 0,-2 1 0,-2-1 0,6-1 0,0-2 0,-2 6 0,7 0 0,5-1 0,-1-2 0,4-1 0,-3-2 0,3-2 0,-4 7 0,-4 0 0,3-8 0,-12-2 0,-3-2 0,-4-8 0,7 1 0,-1 1 0,8 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57.220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3685.38232"/>
      <inkml:brushProperty name="anchorY" value="5333.91064"/>
      <inkml:brushProperty name="scaleFactor" value="0.5"/>
    </inkml:brush>
  </inkml:definitions>
  <inkml:trace contextRef="#ctx0" brushRef="#br0">1337 0 24575,'0'0'0,"0"13"0,-8 13 0,-7-2 0,-9 5 0,-15 3 0,-4-5 0,-3 1 0,0 3 0,-8-6 0,10 1 0,2-5 0,3 2 0,1-4 0,-7 10 0,-9 4 0,-7 5 0,-8 9 0,-12 2 0,-5 7 0,0-8 0,7 5 0,3-11 0,17-3 0,8-2 0,9-1 0,3-8 0,10 1 0,1-7 0,15-7 0,14-14 0,-2-1 0,1 0 0,0 0 0,0 1 0,0-1 0,0 0 0,0 1 0,0-1 0,-1 0 0,1 1 0,0-1 0,0 0 0,0 0 0,0 1 0,0-1 0,0 0 0,0 1 0,0-1 0,0 0 0,1 1 0,-1-1 0,0 0 0,0 1 0,0-1 0,0 0 0,0 0 0,0 1 0,1-1 0,-1 0 0,0 0 0,0 1 0,0-1 0,1 0 0,14 6 0,11-4 0,7 6 0,6 7 0,17 15 0,25 15 0,17-3 0,4 10 0,8-1 0,-5-1 0,3-3 0,-6-2 0,-6-11 0,-14-1 0,-21-17 0,-20-15 0,-36-2 0,-3 1 0,1-1 0,0 0 0,-1 0 0,1 0 0,-1 0 0,0 0 0,1-1 0,-1 1 0,3-3 0,15-22 0,-8-7 0,-7-13 0,4-19 0,6-17 0,-1-6 0,7-11 0,-3 0 0,-4 11 0,-3 12 0,-4 20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59.486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413.68018"/>
      <inkml:brushProperty name="anchorY" value="5963.75098"/>
      <inkml:brushProperty name="scaleFactor" value="0.5"/>
    </inkml:brush>
  </inkml:definitions>
  <inkml:trace contextRef="#ctx0" brushRef="#br0">605 0 24575,'0'0'0,"0"7"0,0 10 0,0 7 0,0 6 0,-8 5 0,-7 4 0,-9 0 0,1 2 0,-4 0 0,-3-9 0,4 0 0,-2-8 0,7 1 0,-11-6 0,-3 2 0,-3 4 0,-2-4 0,-1 3 0,1-4 0,-1 3 0,-7 3 0,0 4 0,8-4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26.62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2381.271"/>
      <inkml:brushProperty name="anchorY" value="7805.7915"/>
      <inkml:brushProperty name="scaleFactor" value="0.5"/>
    </inkml:brush>
  </inkml:definitions>
  <inkml:trace contextRef="#ctx0" brushRef="#br0">0 0 24575,'0'0'0,"7"0"0,17 0 0,16 0 0,6 0 0,4 0 0,0 0 0,-3 0 0,-1 0 0,-3 0 0,6 0 0,-1 0 0,-1 0 0,6 0 0,-1 0 0,-2 0 0,-4 0 0,-1 0 0,-3 0 0,-2 0 0,-1 0 0,0 0 0,0 0 0,-1 0 0,1 0 0,0 0 0,0 0 0,-1 0 0,-6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3-23T12:22:40.151"/>
    </inkml:context>
    <inkml:brush xml:id="br0">
      <inkml:brushProperty name="width" value="0.35" units="cm"/>
      <inkml:brushProperty name="height" value="2.1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14.235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3571.47144"/>
      <inkml:brushProperty name="anchorY" value="7551.41602"/>
      <inkml:brushProperty name="scaleFactor" value="0.5"/>
    </inkml:brush>
  </inkml:definitions>
  <inkml:trace contextRef="#ctx0" brushRef="#br0">1 1512 24575,'0'0'0,"6"0"0,19 0 0,7 0 0,14 0 0,4 7 0,0 1 0,15 8 0,-1-1 0,4-2 0,-5-4 0,-5-2 0,-5-3 0,-14 5 0,-4-1 0,5 8 0,16-2 0,9 6 0,1 5 0,4-3 0,-5 4 0,-7-5 0,-5 3 0,-6-5 0,-4-4 0,-3 2 0,-1-3 0,-1-3 0,0 4 0,0 5 0,0-2 0,1-3 0,7 4 0,-6 4 0,-2-2 0,8 3 0,-1 3 0,0 4 0,0 4 0,-2-6 0,-2-6 0,-8-16 0,-31-7 0,-1 0 0,1 0 0,0 0 0,-1 0 0,1 0 0,-1-1 0,1 1 0,0-1 0,-1 1 0,1-1 0,-1 1 0,1-1 0,1-1 0,13-18 0,-8-9 0,-4-6 0,-4-5 0,-1-1 0,0-9 0,-1 1 0,1 0 0,-1 1 0,2 4 0,-1-6 0,1 0 0,0 3 0,0 1 0,0 2 0,0 3 0,0 1 0,1 0 0,-1 1 0,0 1 0,0-1 0,0 0 0,0 0 0,0 1 0,0-2 0,0 1 0,-8 0 0,-1 0 0,1 0 0,2 0 0,-7 0 0,2-8 0,1 0 0,3 0 0,2 1 0,3 3 0,0 0 0,2 2 0,0 2 0,1 0 0,-1 0 0,1 0 0,-1 1 0,0-1 0,0 0 0,0 0 0,0 0 0,0 0 0,0 0 0,0-1 0,-8 1 0,-7 8 0,-10 8 0,3 15 0,-5 7 0,-4 13 0,-2 2 0,5 8 0,-2 5 0,-1-3 0,6 3 0,-1-4 0,5 1 0,6 11 0,-3-4 0,4 3 0,3-7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07.75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538.81561"/>
      <inkml:brushProperty name="anchorY" value="6613.20117"/>
      <inkml:brushProperty name="scaleFactor" value="0.5"/>
    </inkml:brush>
  </inkml:definitions>
  <inkml:trace contextRef="#ctx0" brushRef="#br0">5429 72 24575,'0'0'0,"-7"0"0,-10 0 0,-14 0 0,-8 8 0,-4 0 0,-2 0 0,1-2 0,-8-1 0,2-2 0,0-2 0,-12 8 0,-6 7 0,-6 8 0,4-2 0,7-3 0,6-4 0,7-6 0,6-4 0,2 5 0,3-1 0,1-2 0,1-1 0,-1-3 0,-8 0 0,0-2 0,0-1 0,-8 0 0,-5-1 0,0 1 0,-4 0 0,-3-1 0,-5 1 0,-11 0 0,-3 0 0,-1 0 0,1 0 0,2 0 0,8 0 0,-5 0 0,1 0 0,-1 0 0,-8 0 0,-7 0 0,-8 0 0,1 0 0,4 0 0,6 0 0,12 0 0,5 0 0,10 0 0,1 0 0,-1 0 0,-11 0 0,-10-7 0,4-1 0,-8 0 0,9 1 0,-6-5 0,2-7 0,-7-7 0,9 3 0,-6 3 0,10-2 0,10 5 0,9 4 0,9-4 0,-1 4 0,3 3 0,3 2 0,2 4 0,2 1 0,2-5 0,0 0 0,1 1 0,0 1 0,-7 9 0,0 3 0,-1 0 0,1 0 0,-13 7 0,1-2 0,1 0 0,4-4 0,4-1 0,5 4 0,2 0 0,2-2 0,1-2 0,0 6 0,9-1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09.07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6159.479"/>
      <inkml:brushProperty name="anchorY" value="7828.31592"/>
      <inkml:brushProperty name="scaleFactor" value="0.5"/>
    </inkml:brush>
  </inkml:definitions>
  <inkml:trace contextRef="#ctx0" brushRef="#br0">1 994 24575,'0'0'0,"6"-7"0,19-3 0,14-5 0,8-16 0,10 2 0,-7-4 0,-3 5 0,-3-1 0,-2-1 0,5 5 0,-8-2 0,-1 7 0,7-3 0,-8-3 0,-1 4 0,0-3 0,0 5 0,-7-3 0,0-3 0,1 4 0,2-11 0,2 5 0,2-11 0,10-2 0,0-2 0,9-8 0,-1 1 0,-2 0 0,-3 3 0,-3 10 0,-10 2 0,-4 10 0,-8 0 0,-7 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18.48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805.93921"/>
      <inkml:brushProperty name="anchorY" value="7493.26221"/>
      <inkml:brushProperty name="scaleFactor" value="0.5"/>
    </inkml:brush>
  </inkml:definitions>
  <inkml:trace contextRef="#ctx0" brushRef="#br0">935 0 24575,'0'0'0,"0"7"0,-8 18 0,-8-1 0,0 6 0,-6 12 0,-5 10 0,-5 2 0,5 0 0,-3-3 0,7 5 0,-2-11 0,-2-4 0,4-2 0,-2-2 0,5 0 0,-3-7 0,-3-1 0,4 1 0,4 2 0,-2 2 0,5 2 0,-12-7 0,3 2 0,-5-8 0,-2-6 0,-11 2 0,5 3 0,0-3 0,-1-4 0,1-5 0,-9 5 0,8 4 0,-1-2 0,2-3 0,15-3 0,16-4 0,24-4 0,5-9 0,9-1 0,12-2 0,3-5 0,1-8 0,7-5 0,-1 2 0,-3 5 0,-2 5 0,-12-2 0,-2 4 0,-3 3 0,1 3 0,1-5 0,-6-6 0,16-6 0,2-7 0,2-3 0,-1 4 0,-9-1 0,-2 6 0,-2-8 0,8 5 0,-7-3 0,1 0 0,0 5 0,-8-2 0,1 7 0,0-3 0,-5-2 0,2 4 0,2-3 0,3 5 0,-5-3 0,2 4 0,-6-2 0,-24 21 0,3-1 0,-1 0 0,0 1 0,1-1 0,-1 0 0,0 0 0,1 1 0,-1-1 0,0 0 0,0 0 0,1 0 0,-1 0 0,0 1 0,0-1 0,0 0 0,0 0 0,0 0 0,0 0 0,-1 0 0,1-1 0,-6-4 0,-11 5 0,-2 11 0,-5 10 0,-5 8 0,-4 5 0,-3 5 0,-2 2 0,7 1 0,7-1 0,8 1 0,14 7 0,6 0 0,2 0 0,1-2 0,7 6 0,6-2 0,7-1 0,-3-3 0,-4-2 0,-5-3 0,2-8 0,-4-2 0,-2 0 0,3-7 0,-9-6 0,-7-17 0,2 0 0,-1 0 0,1-1 0,0 1 0,-1 0 0,1-1 0,0 1 0,-1-1 0,1 1 0,-1 0 0,1-1 0,-1 1 0,1-1 0,-1 1 0,0-1 0,1 0 0,-1 1 0,1-1 0,-1 0 0,0 1 0,-1-1 0,-23 7 0,-1-12 0,-5-2 0,-3-2 0,-2 1 0,-2-6 0,-1-6 0,0 1 0,-1 4 0,8-5 0,1-3 0,-1 3 0,0 3 0,-3 6 0,-1 3 0,-1 5 0,-2-7 0,8 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36.266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55.36646"/>
      <inkml:brushProperty name="anchorY" value="6535.7915"/>
      <inkml:brushProperty name="scaleFactor" value="0.5"/>
    </inkml:brush>
  </inkml:definitions>
  <inkml:trace contextRef="#ctx0" brushRef="#br0">1413 474 24575,'0'0'0,"0"-7"0,0-10 0,-8 1 0,-8-6 0,-16-5 0,-6-5 0,-5-3 0,5-2 0,2-2 0,-8 7 0,8 0 0,0 7 0,1 0 0,-2-2 0,1 5 0,-9-3 0,-2 6 0,1 4 0,0 5 0,2 4 0,2 4 0,1 1 0,1 1 0,1 1 0,0 0 0,0 8 0,1 7 0,-9 8 0,0 7 0,-8 4 0,2 4 0,1-7 0,3 0 0,11 1 0,4-7 0,9 2 0,0 0 0,7 3 0,4 3 0,6 2 0,4 9 0,2 2 0,2 0 0,1-1 0,0-1 0,7-3 0,2 7 0,6-8 0,-1-2 0,6-10 0,4 0 0,-2 0 0,3 2 0,-5 10 0,10 2 0,-4 2 0,-4 0 0,1 7 0,2-10 0,-4-1 0,3-10 0,3-1 0,3-1 0,3-6 0,2 2 0,2-5 0,1 10 0,1-4 0,0 11 0,-1-5 0,1 2 0,7 0 0,-8 2 0,8 1 0,-9 1 0,-1-7 0,-1-1 0,0-7 0,-7 2 0,0-6 0,-7 2 0,2 4 0,2 4 0,3 4 0,-4 2 0,2-5 0,-5 1 0,2 1 0,3-7 0,-5 2 0,3 2 0,-4-5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46.98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1285.02332"/>
      <inkml:brushProperty name="anchorY" value="6083.70654"/>
      <inkml:brushProperty name="scaleFactor" value="0.5"/>
    </inkml:brush>
  </inkml:definitions>
  <inkml:trace contextRef="#ctx0" brushRef="#br0">1334 892 24575,'0'0'0,"0"-6"0,0-11 0,0-7 0,0-7 0,0-4 0,0-3 0,-8-2 0,0-8 0,0-9 0,2 1 0,1 1 0,2 4 0,1 4 0,2 3 0,7 10 0,9 2 0,8 1 0,15 7 0,-3-1 0,2 6 0,1 4 0,0-2 0,-8-4 0,0 3 0,0 3 0,2-4 0,1 4 0,2-5 0,1 4 0,2 3 0,0 4 0,-8 11 0,1 3 0,-1 10 0,-6 8 0,-6 6 0,-7 5 0,3 3 0,-4 3 0,6 0 0,5-7 0,-2-1 0,-4 0 0,-4 2 0,-4 1 0,-4 9 0,-2 1 0,6-6 0,-1-2 0,0-1 0,-1 0 0,-2 0 0,-2 1 0,0 1 0,-2 0 0,0 1 0,0 0 0,-8 8 0,-8 8 0,-1 1 0,-5-10 0,-5-4 0,3-3 0,-3-2 0,-3 0 0,-2-1 0,-4 2 0,0-8 0,-3 0 0,0 1 0,-1-7 0,-7 3 0,7 1 0,1-5 0,1-5 0,1 2 0,-9 3 0,0 4 0,0-3 0,1 3 0,2 2 0,8 3 0,3-5 0,0 2 0,-1 1 0,-1 3 0,-1 1 0,-2 3 0,6 1 0,8 1 0,8 0 0,6 1 0,-3 7 0,3 0 0,1 9 0,3-3 0,2-1 0,1-3 0,1-3 0,1-3 0,0-18 0,1-17 0,7-17 0,8-6 0,1-16 0,-3-7 0,6-5 0,3-1 0,6 0 0,4-8 0,-5 2 0,2 1 0,1 3 0,2 1 0,3 3 0,-7 2 0,1 0 0,-7 1 0,2 0 0,1 1 0,-4-1 0,3 8 0,3 0 0,-5 0 0,-5-9 0,-5-2 0,-6-2 0,5-8 0,-3 1 0,-1 1 0,-2 2 0,-2-5 0,6 3 0,-1 1 0,-1 3 0,5-5 0,0 1 0,-3 2 0,6-6 0,5 2 0,-2 2 0,5 3 0,-5 3 0,-3 3 0,11 0 0,3-6 0,5 0 0,-4 16 0,-7 18 0,-25 14 0,2-1 0,-1 0 0,0 0 0,1 0 0,-1 0 0,1 0 0,-1 0 0,0 1 0,1-1 0,-1 0 0,1 0 0,-1 0 0,0 1 0,1-1 0,-1 0 0,0 0 0,1 1 0,-1-1 0,0 0 0,1 1 0,-1-1 0,0 0 0,0 1 0,1-1 0,-1 0 0,0 1 0,0-1 0,0 0 0,0 1 0,1-1 0,-1 1 0,0-1 0,0 1 0,0-1 0,0 0 0,0 1 0,0-1 0,0 1 0,2 26 0,-13 11 0,-9 5 0,-2 3 0,-4-9 0,3 0 0,-2-10 0,4 7 0,-2-6 0,-4 2 0,-3 2 0,5-15 0,26-18 0,-1 1 0,-1 0 0,1 1 0,0-1 0,-1 0 0,1 0 0,-1 0 0,1 0 0,-1 0 0,1 0 0,0 1 0,-1-1 0,1 0 0,-1 0 0,1 0 0,0 0 0,-1 0 0,1-1 0,-1 1 0,1 0 0,-1 0 0,1 0 0,0 0 0,-1 0 0,1-1 0,-1 1 0,1 0 0,0 0 0,-1 0 0,1-1 0,0 1 0,-1 0 0,1-1 0,0 1 0,-1-1 0,3-18 0,6-11 0,2-8 0,0-5 0,6-8 0,5 8 0,-1 0 0,-4 3 0,-4 17 0,-4 16 0,-3 25 0,-3 28 0,-2 18 0,0 4 0,-1-1 0,0-5 0,0-7 0,1-6 0,-1-5 0,1-3 0,0-2 0,0-1 0,0 0 0,-8-1 0,-8-6 0,-8-1 0,-6-7 0,-5 1 0,-3 2 0,-2-4 0,-1 3 0,1-5 0,-1 2 0,9 4 0,0-4 0,0-4 0,0 2 0,-3-5 0,-8 5 0,5 3 0,-15 6 0,7 3 0,0-4 0,11 2 0,2-6 0,9 1 0,0-6 0,-2 4 0,5 2 0,-3-3 0,5 2 0,4 4 0,5 3 0,5 4 0,-6 1 0,-6-13 0,16-23 0,0 1 0,-1 0 0,1 0 0,0-1 0,-1 1 0,1 0 0,0-1 0,-1 1 0,1-1 0,-1 0 0,1 1 0,-1-1 0,1 0 0,-3 0 0,3-1 0,0 0 0,-1 1 0,0-1 0,1 0 0,-1 1 0,1-1 0,-1 0 0,1 0 0,-1 0 0,1 0 0,0 0 0,-1 0 0,1-1 0,-1-1 0,-17-26 0,-2-10 0,-4-4 0,4-2 0,5 0 0,-4-7 0,-3 1 0,4 2 0,3 2 0,4 3 0,-3 10 0,3 1 0,-5 10 0,-5-2 0,-6 0 0,-5-4 0,-3-4 0,-2-2 0,-2 6 0,8-2 0,0 8 0,0-2 0,7-2 0,-2-3 0,-1 5 0,-11-3 0,5-1 0,5-3 0,1-3 0,7-1 0,6-2 0,6-9 0,4-1 0,3 1 0,2-7 0,0 1 0,2 3 0,-1 3 0,0 2 0,-1 3 0,8 9 0,8 9 0,8 10 0,7 5 0,12 6 0,3 10 0,2 11 0,14 7 0,0 7 0,-3-3 0,-4 2 0,3-6 0,-12 1 0,-4-6 0,-3-5 0,6 3 0,-1 3 0,1 5 0,7 13 0,-2-4 0,7 10 0,-2-7 0,-2 8 0,3-9 0,6 8 0,-4-1 0,5-8 0,-12-2 0,-5-8 0,-12 0 0,-10 2 0,-11 2 0,2-5 0,-5 2 0,-10 2 0,-4 3 0,-9-6 0,-8 3 0,-8-7 0,-5 2 0,-3-5 0,-3 3 0,0 3 0,-1-3 0,1-5 0,0-5 0,8-13 0,8-11 0,1-10 0,-2-9 0,-3-5 0,5-3 0,5-2 0,-3 0 0,5 0 0,-4 8 0,-4 0 0,3 1 0,-3 7 0,4-1 0,5-2 0,-4 5 0,-3-2 0,-5 5 0,-4 5 0,-4-3 0,-10-4 0,-2 3 0,-1 4 0,1 4 0,3 4 0,1 4 0,1 1 0,10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4:30.18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806.1123"/>
      <inkml:brushProperty name="anchorY" value="3243.00708"/>
      <inkml:brushProperty name="scaleFactor" value="0.5"/>
    </inkml:brush>
  </inkml:definitions>
  <inkml:trace contextRef="#ctx0" brushRef="#br0">9567 3794 24575,'0'0'0,"0"-13"0,0-13 0,-7-6 0,-9-5 0,0-10 0,2-10 0,3-1 0,3 2 0,3 4 0,-5-4 0,-14 4 0,-8 2 0,2 4 0,4 2 0,8 2 0,6 2 0,5 1 0,4 1 0,3-1 0,1 1 0,-8-1 0,-8 0 0,0 1 0,2-1 0,-6 0 0,3 0 0,-4-1 0,3 1 0,-5 0 0,5 0 0,-5-8 0,-3-8 0,3 0 0,-11-6 0,-3 2 0,-4 4 0,7 5 0,-8-4 0,-1-5 0,0 2 0,7 4 0,2 3 0,0 12 0,7-5 0,-1 10 0,7 0 0,-3 1 0,5-2 0,-11-1 0,4-9 0,-12 6 0,6-8 0,-3 8 0,7 1 0,-1 1 0,-1 0 0,-2 7 0,-3 0 0,-2 7 0,6-2 0,0 6 0,6-4 0,0 6 0,-11-5 0,-10 4 0,-5-4 0,0-5 0,1 5 0,-5-4 0,2-4 0,-6 6 0,3-4 0,3 6 0,3-2 0,4 4 0,3-2 0,1 3 0,2 4 0,8-2 0,1-6 0,0 3 0,-10 4 0,-2-4 0,6-4 0,0 3 0,1 4 0,-8 4 0,-1-3 0,-9-5 0,0 3 0,-6-6 0,2-3 0,4 3 0,-12 4 0,3-1 0,3-4 0,-2 3 0,4-3 0,4-3 0,5 4 0,-4 5 0,10-2 0,2 4 0,3-4 0,0 4 0,1 4 0,-1-5 0,0 4 0,-9 2 0,-9-5 0,0 4 0,-6 1 0,-13 4 0,-13-6 0,-3-5 0,6 1 0,3 2 0,-6-4 0,-6 4 0,8 2 0,2-3 0,10 3 0,3 2 0,1 4 0,-10-6 0,7-5 0,5 1 0,9 2 0,-2 5 0,7 2 0,-5 4 0,4 2 0,4 2 0,2 0 0,4 1 0,3 0 0,1-1 0,1 1 0,0-1 0,1 0 0,-8 0 0,-1 0 0,-7 0 0,0 0 0,-5 0 0,2 0 0,-4 0 0,3 0 0,4 0 0,-3 0 0,-19 0 0,-14 8 0,-5 8 0,0 0 0,-6 6 0,4-2 0,12-5 0,-4 4 0,12-3 0,10-4 0,2 3 0,0-2 0,-3 6 0,5 4 0,-10-3 0,-2 13 0,-4 3 0,7-4 0,-7 2 0,14-1 0,8-6 0,-8 1 0,5 1 0,4 3 0,-3 2 0,-3 2 0,3 2 0,3-7 0,6 0 0,-4 1 0,3 1 0,-6 1 0,-4 3 0,2 1 0,-5 0 0,-11 1 0,4 8 0,5-7 0,0 7 0,6-9 0,-2 8 0,5-2 0,-3-8 0,4-1 0,4-9 0,11 0 0,5-7 0,2 3 0,1 3 0,-1 3 0,-2 4 0,0 12 0,-2 1 0,0 2 0,-1-1 0,0-1 0,7-10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6:50.17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3566.61865"/>
      <inkml:brushProperty name="anchorY" value="7317.61572"/>
      <inkml:brushProperty name="scaleFactor" value="0.5"/>
    </inkml:brush>
  </inkml:definitions>
  <inkml:trace contextRef="#ctx0" brushRef="#br0">0 1372 24575,'0'0'0,"0"-13"0,0-13 0,0-14 0,0-12 0,0-4 0,0-8 0,0 3 0,0 4 0,0-3 0,0 5 0,0 3 0,8-3 0,7 3 0,9 2 0,-1 4 0,3 3 0,5 1 0,2 2 0,-5 1 0,2 0 0,0 1 0,3 7 0,2 1 0,-6-1 0,9 7 0,-7-10 0,9 5 0,-6-1 0,8 5 0,1-1 0,0-2 0,8 5 0,-8-2 0,-2 4 0,-2 6 0,-1 5 0,-1 4 0,1 3 0,0 10 0,0 17 0,-7 9 0,0 7 0,-8 2 0,-7 2 0,-5 0 0,-6-2 0,5 15 0,-1 0 0,-2-2 0,-1-2 0,-3-4 0,7-4 0,-1-3 0,-1-2 0,-2-1 0,-1 0 0,-3-1 0,0 0 0,-2 1 0,0 7 0,0 1 0,-1 8 0,1-1 0,-8-2 0,0-4 0,0-2 0,1-3 0,-5 5 0,-7-8 0,1 7 0,-5 6 0,-4-1 0,3 0 0,5-4 0,-2 6 0,-3-3 0,4-2 0,-4-3 0,4 5 0,-3-9 0,-3 6 0,-4-2 0,5-1 0,-3-1 0,-3-2 0,7-2 0,-3-8 0,6-1 0,-3 0 0,-2 1 0,-3 2 0,3 2 0,-1-6 0,5 0 0,-2-7 0,5 2 0,-3 1 0,4 4 0,-3 3 0,3 3 0,5 1 0,-4 10 0,-4-8 0,2 1 0,-5-10 0,5-8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00.608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2030.60925"/>
      <inkml:brushProperty name="anchorY" value="4618.82813"/>
      <inkml:brushProperty name="scaleFactor" value="0.5"/>
    </inkml:brush>
  </inkml:definitions>
  <inkml:trace contextRef="#ctx0" brushRef="#br0">1216 1014 24575,'0'0'0,"0"-13"0,-7-5 0,-9-6 0,0-5 0,1-4 0,4-3 0,-5-3 0,4-1 0,-7 8 0,4 0 0,2 0 0,-4-1 0,4-2 0,-6-2 0,3 0 0,3-1 0,4-1 0,-5 7 0,-5 1 0,2-8 0,2-2 0,-3 6 0,3 1 0,-5 7 0,3 0 0,-4 7 0,-4-2 0,-4 4 0,-4-2 0,-4 3 0,-1 4 0,7-4 0,-1 4 0,0-6 0,-1 4 0,-2 3 0,-2 3 0,-1 3 0,0 11 0,-1 10 0,7 8 0,1 0 0,0 5 0,-2-5 0,6 10 0,-1-4 0,6 2 0,-1 2 0,-4 2 0,5 1 0,-2 9 0,4 2 0,5 0 0,4-1 0,6-2 0,2-2 0,2 0 0,1-2 0,1-1 0,0 0 0,0 7 0,7 1 0,1 0 0,-1-2 0,-2-1 0,-1-2 0,-2 6 0,7 0 0,6-1 0,0-1 0,7-2 0,-4-3 0,4 0 0,4-9 0,-4 6 0,3-6 0,-5-1 0,2 10 0,4-7 0,-5 1 0,3 1 0,-5 0 0,-4 1 0,2 1 0,4-7 0,-3-1 0,4 1 0,4 2 0,-4 1 0,3-6 0,3 2 0,3 0 0,2 3 0,3 1 0,1-5 0,-6 1 0,-9 0 0,-7 3 0,1 2 0,3 1 0,5 2 0,-3 1 0,4 0 0,-5 0 0,2 1 0,4-1 0,-4 8 0,3-7 0,-6-1 0,3-9 0,-4-1 0,-5-15 0,-4-14 0,-5-15 0,-2-10 0,-2-9 0,6-12 0,0-10 0,0-2 0,7-6 0,-2 3 0,-1 4 0,-3 6 0,5 4 0,-2 4 0,-2 2 0,-2 2 0,5 8 0,-1 1 0,6 0 0,-2-2 0,-3-1 0,5-3 0,-3-1 0,-3-1 0,5-9 0,5 7 0,-2 1 0,-4 0 0,-3 2 0,3-1 0,-3 0 0,-2 0 0,-3 0 0,-2-1 0,4 0 0,0 0 0,7 0 0,6 8 0,-2 0 0,-3-1 0,-4 0 0,11-3 0,4-1 0,6-1 0,-4-1 0,1-1 0,2 0 0,0-1 0,-5 1 0,-6-1 0,0 9 0,2-8 0,-4 0 0,-4-2 0,3 0 0,-5 0 0,-2 1 0,-4 0 0,-4 0 0,-1 1 0,-2 0 0,-2 0 0,1 0 0,-1 0 0,0 0 0,-7 15 0,7 24 0,1-1 0,-1 1 0,1-1 0,-1 1 0,1-1 0,-1 1 0,1-1 0,-1 1 0,0-1 0,1 1 0,-1 0 0,0-1 0,1 1 0,-1 0 0,0-1 0,1 1 0,-1 0 0,0 0 0,0 0 0,1 0 0,-1 0 0,-1 0 0,-15 8 0,-5 14 0,2 9 0,-3 7 0,-5 3 0,5 1 0,5 0 0,-3 0 0,5-1 0,4-1 0,4 0 0,4-1 0,1 1 0,3-1 0,0 0 0,1 0 0,0 0 0,-1 0 0,1 0 0,-1 0 0,1 0 0,-9 8 0,0 0 0,0 0 0,2-2 0,1-1 0,2-1 0,1-3 0,2 0 0,0-1 0,0 0 0,0 0 0,0-1 0,-7 1 0,-1 0 0,-16-8 0,1 0 0,2 0 0,-2 2 0,-5 1 0,-10 2 0,-4-6 0,-2-7 0,-1-8 0,1-6 0,1-5 0,2-3 0,1-9 0,0-9 0,9-9 0,8-5 0,8-6 0,7-2 0,-4-1 0,-4 7 0,0 0 0,3 1 0,4-2 0,-6 7 0,3-1 0,-5 6 0,2-1 0,-5 4 0,-5-2 0,3-4 0,-4 3 0,5-2 0,-2 4 0,4-3 0,-11 4 0,4-3 0,-3-4 0,-3-3 0,-2 4 0,-3-3 0,0-2 0,-2-3 0,0 6 0,-8-1 0,-1-3 0,0 7 0,2-3 0,2-1 0,2 4 0,1 6 0,9-2 0,1-3 0,8-5 0,7-4 0,6-3 0,-3 6 0,3-2 0,1-1 0,19-1 0,11 6 0,9-2 0,6 7 0,4-2 0,2 6 0,0-4 0,0 5 0,-1 4 0,-1 4 0,0 3 0,-8 11 0,-1 11 0,-8 8 0,-6 14 0,1 14 0,-4 11 0,-4 0 0,-3-2 0,-3-6 0,-3 3 0,0-5 0,-1-3 0,-1-3 0,0-4 0,1-2 0,-1-1 0,1-1 0,0 0 0,0 7 0,7-7 0,1-1 0,0 7 0,-1 0 0,-3 0 0,-1 0 0,-1-3 0,-1 0 0,7 6 0,7-8 0,1-1 0,-2-1 0,-3-1 0,-3 0 0,4 1 0,6-8 0,15-7 0,-30-23 0,1 2 0,0-1 0,0 0 0,1 0 0,-1 0 0,0-1 0,6 1 0,25-9 0,1-12 0,-8-9 0,1 1 0,-8-12 0,2 7 0,3-3 0,3-7 0,-4-2 0,3 0 0,-7 1 0,3 1 0,-5 1 0,3 1 0,-4 1 0,-5-7 0,4 8 0,4 0 0,-2 1 0,-3 1 0,2 0 0,-3-8 0,5-1 0,4 0 0,-3 0 0,4 10 0,-5 2 0,4 9 0,-6 0 0,5 6 0,2-2 0,5 4 0,3 5 0,3 3 0,2 5 0,1 1 0,1 3 0,-8 8 0,0 0 0,-9 9 0,-6 6 0,-6 6 0,-5 5 0,-4 11 0,6-6 0,-1 1 0,0-1 0,-1-1 0,-3 1 0,0-1 0,-2 1 0,-1-1 0,0 1 0,0 0 0,0 1 0,0-1 0,-9 0 0,1 0 0,-8-8 0,-7 0 0,2 0 0,-4 1 0,-4-5 0,-3 1 0,-3 1 0,6 3 0,-2-5 0,7 1 0,-1-6 0,-2 2 0,5 3 0,-3 3 0,5 3 0,5-5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26.575"/>
    </inkml:context>
    <inkml:brush xml:id="br0">
      <inkml:brushProperty name="width" value="0.035" units="cm"/>
      <inkml:brushProperty name="height" value="0.035" units="cm"/>
      <inkml:brushProperty name="color" value="#FF33CC"/>
    </inkml:brush>
  </inkml:definitions>
  <inkml:trace contextRef="#ctx0" brushRef="#br0">0 1 24575,'0'0'-8191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2.562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7 1 24575,'-6'0'0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3.500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1 24575,'0'0'-8191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4.359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1 24575,'0'0'-8191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5.422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6.500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37.765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8 24575,'0'-7'0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44.202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4:32.637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9030.58105"/>
      <inkml:brushProperty name="anchorY" value="6590.97949"/>
      <inkml:brushProperty name="scaleFactor" value="0.5"/>
    </inkml:brush>
  </inkml:definitions>
  <inkml:trace contextRef="#ctx0" brushRef="#br0">0 1716 24575,'0'0'0,"0"-6"0,8-11 0,8-15 0,7-7 0,8-4 0,-3-2 0,2 0 0,1-6 0,3 1 0,-6 0 0,-6 4 0,0 9 0,-5 3 0,-5 2 0,-4-1 0,-4-2 0,6-8 0,6-2 0,-1-1 0,-1 1 0,-4-7 0,-2-6 0,4-6 0,-2 1 0,-1 4 0,5-2 0,-2 4 0,-2 5 0,-2 4 0,-3 4 0,5 3 0,0 1 0,6-7 0,-2 1 0,6 0 0,-2 1 0,-4 1 0,-4 3 0,-4 8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44.858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0 24575,'0'0'-8191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45.952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1 1 24575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7:47.640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0 24575,'0'0'-8191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06.500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07.750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0 24575,'0'0'-8191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08.515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1 24575,'0'0'-8191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09.265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0.281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1 24575,'0'0'-8191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1.236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0 24575,'0'0'-8191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2.328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4:34.96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7175.6748"/>
      <inkml:brushProperty name="anchorY" value="7036.44971"/>
      <inkml:brushProperty name="scaleFactor" value="0.5"/>
    </inkml:brush>
  </inkml:definitions>
  <inkml:trace contextRef="#ctx0" brushRef="#br0">0 315 24575,'0'0'0,"7"-7"0,10-3 0,6-5 0,8 0 0,4-6 0,3 4 0,2 2 0,0-3 0,1-4 0,7 2 0,-7-4 0,-1 5 0,-2 4 0,-1 4 0,8-3 0,1 2 0,0 3 0,-1 3 0,-1 2 0,-3 1 0,0 3 0,-1-8 0,-1 0 0,0 1 0,8 1 0,7 2 0,9 1 0,6 2 0,-2 0 0,-6 1 0,-6 0 0,-6 1 0,-4-1 0,-4 0 0,-1 0 0,-2 0 0,0 1 0,0-1 0,0 0 0,0 0 0,8 0 0,1 0 0,0 0 0,-1 0 0,-10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3.124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1 24575,'0'0'-8191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3.812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0 1 24575,'7'0'0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14.546"/>
    </inkml:context>
    <inkml:brush xml:id="br0">
      <inkml:brushProperty name="width" value="0.35" units="cm"/>
      <inkml:brushProperty name="height" value="0.35" units="cm"/>
      <inkml:brushProperty name="color" value="#FF33CC"/>
    </inkml:brush>
  </inkml:definitions>
  <inkml:trace contextRef="#ctx0" brushRef="#br0">1 0 24575,'0'0'-8191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31.49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997.18591"/>
      <inkml:brushProperty name="anchorY" value="-1583.59241"/>
      <inkml:brushProperty name="scaleFactor" value="0.5"/>
    </inkml:brush>
  </inkml:definitions>
  <inkml:trace contextRef="#ctx0" brushRef="#br0">981 630 24575,'0'0'0,"0"-7"0,0-10 0,0-7 0,8-7 0,0-4 0,1-3 0,-3-2 0,-1-1 0,6 0 0,-1 1 0,-2 0 0,-1 0 0,-3 1 0,-9 7 0,-9 1 0,-10 0 0,-6 7 0,-6 5 0,-3-1 0,-1 5 0,-1 4 0,0 3 0,1 4 0,0 2 0,0 10 0,0 0 0,9 9 0,0-2 0,0-1 0,-9 4 0,5 4 0,-9 6 0,8 4 0,-1-4 0,2 2 0,-1 1 0,-1 2 0,0 3 0,-1-7 0,7 1 0,0 1 0,8 2 0,-2 2 0,7 1 0,4 2 0,5 1 0,4 0 0,3 0 0,2 0 0,0 8 0,1 1 0,0-1 0,0-1 0,-1-2 0,1-2 0,-1-1 0,0-1 0,8-1 0,0-1 0,7-7 0,8 0 0,-2 0 0,4-7 0,-4 2 0,3 2 0,-4 3 0,3 3 0,-5 2 0,4 2 0,-5 0 0,4 2 0,-4-1 0,-3 1 0,-5-1 0,5-7 0,4 7 0,-1 0 0,-2 2 0,-5 0 0,-3 0 0,-3-1 0,-2 0 0,-2 0 0,0-1 0,-1-7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38.118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43.13242"/>
      <inkml:brushProperty name="anchorY" value="-1753.61755"/>
      <inkml:brushProperty name="scaleFactor" value="0.5"/>
    </inkml:brush>
  </inkml:definitions>
  <inkml:trace contextRef="#ctx0" brushRef="#br0">590 285 24575,'0'0'0,"0"-7"0,7-2 0,2-6 0,14-8 0,8 2 0,5-4 0,4 4 0,2 4 0,0 6 0,-1 4 0,1 3 0,-2 3 0,0 1 0,-1 1 0,1 0 0,-1 0 0,0 0 0,-1-1 0,-6 8 0,-2 1 0,-6 7 0,0-2 0,2 7 0,-4 4 0,3-2 0,-6 3 0,4-5 0,-5 2 0,-4 4 0,-5 4 0,-3 2 0,-4 11 0,-8 2 0,-11 1 0,0 0 0,-6-10 0,3-3 0,-4-8 0,-4-1 0,-3 2 0,-3-6 0,-3 3 0,-9-4 0,-1 10 0,-9 3 0,2 13 0,1 2 0,-11 8 0,2 0 0,3-3 0,5-3 0,4-11 0,6-12 0,2-2 0,10 0 0,1-5 0,9 2 0,-2-4 0,-1-4 0,-4-5 0,-11 4 0,4 6 0,-1-2 0,0 5 0,0 4 0,6 13 0,9-20 0,23-20 0,-1 1 0,0 0 0,0 0 0,0 0 0,0 1 0,0-1 0,-1 0 0,1 0 0,0 0 0,0 0 0,0 0 0,0 1 0,0-1 0,0 0 0,-1 0 0,1 0 0,0 0 0,0 0 0,0 0 0,0 0 0,0 0 0,-1 0 0,1 0 0,0 1 0,0-1 0,0 0 0,0 0 0,-1 0 0,1 0 0,0 0 0,0 0 0,0 0 0,-1 0 0,1 0 0,0 0 0,0-1 0,0 1 0,0 0 0,-1 0 0,1 0 0,0 0 0,0 0 0,0 0 0,0 0 0,0 0 0,-1 0 0,1 0 0,0-1 0,0 1 0,0 0 0,0 0 0,0 0 0,0 0 0,0 0 0,-1-1 0,1 1 0,0 0 0,0 0 0,0 0 0,0 0 0,0-1 0,0 1 0,0 0 0,0-19 0,12-12 0,1-8 0,8-12 0,6-1 0,-3 0 0,4 3 0,2 2 0,-5 4 0,2 1 0,-6 2 0,3 1 0,10 0 0,4-8 0,4 1 0,8-1 0,-15 2 0,-37 44 0,3-1 0,0 0 0,-1 0 0,1 0 0,0 0 0,-1 0 0,1 0 0,-1 0 0,1 0 0,-1 0 0,0 0 0,0 0 0,0 0 0,0 0 0,0 0 0,-1-3 0,2 3 0,-2 1 0,1-1 0,-1 0 0,1 1 0,-1-1 0,0 0 0,0 1 0,0-1 0,0 1 0,0 0 0,0-1 0,0 1 0,0 0 0,-1-1 0,1 1 0,-2-1 0,-6-15 0,8 8 0,12 5 0,10-5 0,9 3 0,5-8 0,4-7 0,2 2 0,8-5 0,0-4 0,8-4 0,-2-3 0,-2 5 0,-12-1 0,-19 7 0,-21 24 0,-1-1 0,1 1 0,-1-1 0,1 0 0,-1 1 0,0-1 0,0 0 0,1 0 0,-1 1 0,0-1 0,0 0 0,0 0 0,1 0 0,-1 1 0,0-1 0,0 0 0,0 0 0,-1 0 0,1 1 0,0-1 0,0-1 0,-14-9 0,-12 4 0,-9 4 0,-5 3 0,-2 1 0,-1 8 0,1 0 0,0 0 0,1 7 0,9 5 0,0-2 0,9 5 0,-10-4 0,-1-4 0,-3-5 0,-2 4 0,-1 4 0,-1-2 0,1-2 0,0-5 0,0-3 0,1-3 0,0-2 0,-1-2 0,9-8 0,0-1 0,8-7 0,7-7 0,5-7 0,6-11 0,3-20 0,9-10 0,2-7 0,8 3 0,-1 8 0,-2 8 0,-4 7 0,-3 22 0,-11 12 0,5 19 0,-1-2 0,0 1 0,0 0 0,0 0 0,0 0 0,0 0 0,-1 0 0,1 0 0,0-1 0,0 1 0,0 0 0,0 0 0,0 0 0,-1 0 0,1 0 0,0 0 0,0 0 0,0 0 0,0 0 0,-1 0 0,1 0 0,0 0 0,0 0 0,0 0 0,-1 0 0,1 0 0,0 0 0,0 0 0,0 0 0,0 0 0,-1 0 0,1 0 0,0 0 0,0 0 0,0 0 0,0 0 0,-1 0 0,1 0 0,0 1 0,0-1 0,0 0 0,0 0 0,0 0 0,0 0 0,-1 0 0,1 1 0,0-1 0,-8 15 0,-6 4 0,0 14 0,-5 14 0,-6 4 0,3 1 0,4-2 0,5-2 0,-3 4 0,3-1 0,4-3 0,2-1 0,2-4 0,3-1 0,2-2 0,0-1 0,0 0 0,1-1 0,-1 1 0,1 0 0,-1 0 0,0-1 0,0 1 0,0 0 0,8-7 0,8-9 0,8-8 0,-20-16 0,0 1 0,-1 0 0,1 0 0,-1-1 0,1 1 0,-1-1 0,0 0 0,1 1 0,2-3 0,38-17 0,10-18 0,8-8 0,-1-4 0,-2-7 0,-6 9 0,-4-5 0,-5-5 0,-2 11 0,-10 9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41.993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1127.45215"/>
      <inkml:brushProperty name="anchorY" value="-797.12775"/>
      <inkml:brushProperty name="scaleFactor" value="0.5"/>
    </inkml:brush>
  </inkml:definitions>
  <inkml:trace contextRef="#ctx0" brushRef="#br0">1160 704 24575,'0'0'0,"0"-6"0,0-11 0,0-7 0,0-6 0,0-6 0,0-2 0,0-2 0,0 0 0,0-1 0,0 1 0,0 0 0,0 0 0,0 0 0,0 1 0,-8 8 0,-16 0 0,-8 0 0,-7 6 0,-2-1 0,-2 6 0,0 4 0,1-1 0,0 3 0,2 4 0,0 3 0,1 3 0,7 10 0,1 16 0,0 11 0,-24 6 0,-4 3 0,-1-6 0,11 7 0,-11 0 0,4 0 0,2-8 0,4-9 0,11-2 0,-4 2 0,10 2 0,0-5 0,9 3 0,6 11 0,19-32 0,-1 0 0,0 0 0,0 0 0,0 0 0,0 0 0,1 0 0,2 7 0,7 38 0,11 1 0,8-1 0,5-11 0,-3-3 0,-8 6 0,2-8 0,1 1 0,-4-1 0,2-7 0,-4 1 0,3 1 0,-6 3 0,5 2 0,3-6 0,-3 1 0,3 2 0,-5 2 0,4 2 0,2 1 0,-4 2 0,3 0 0,3 1 0,-4 1 0,2-8 0,-5-1 0,2 8 0,4 2 0,-5 1 0,-4 1 0,2-1 0,3-8 0,-3-2 0,3-7 0,-3-1 0,-6 3 0,5 2 0,-5 4 0,12 2 0,-2 2 0,4 2 0,-4-8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8:51.836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2592.41455"/>
      <inkml:brushProperty name="anchorY" value="-887.15851"/>
      <inkml:brushProperty name="scaleFactor" value="0.5"/>
    </inkml:brush>
  </inkml:definitions>
  <inkml:trace contextRef="#ctx0" brushRef="#br0">985 624 24575,'0'0'0,"0"-7"0,8-17 0,0-8 0,0-7 0,-1-3 0,-2-1 0,-2 0 0,6 1 0,8 9 0,7 8 0,6 1 0,5-1 0,10-2 0,11-5 0,0-2 0,-1 5 0,-3 7 0,-4 6 0,-4 7 0,-2 12 0,-2 4 0,-8 9 0,-2 0 0,0-2 0,10 5 0,-6 4 0,1-2 0,1 3 0,0-3 0,-6 10 0,0-5 0,-7 4 0,-7 3 0,-5 1 0,2 2 0,5-6 0,-1 1 0,4 8 0,-2 2 0,-5 2 0,-4 0 0,-3-1 0,-4 0 0,-9-2 0,-10 0 0,-1 0 0,-6-1 0,3 0 0,-5 0 0,-2 0 0,-4-8 0,-4 0 0,6 0 0,-1 2 0,-2 1 0,-1 2 0,-2 1 0,6 2 0,0 0 0,6 0 0,-2 0 0,-1-7 0,-4-1 0,-3-7 0,-10 1 0,5 1 0,-1-4 0,9 2 0,0-4 0,-8 3 0,6 2 0,-1-3 0,-9 3 0,-2 3 0,-8 3 0,7 4 0,-6 1 0,2 2 0,10 2 0,2-8 0,36-34 0,-1 4 0,0-1 0,1 0 0,-1 0 0,-1 0 0,1 0 0,0 0 0,0-1 0,0 1 0,0-1 0,-4 1 0,5 0 0,1-1 0,-1 0 0,0-1 0,0 1 0,0 0 0,0 0 0,0 0 0,0 0 0,0-1 0,0 1 0,1 0 0,-1-1 0,0 1 0,0-1 0,0 1 0,1-1 0,-1 1 0,0-1 0,0 0 0,1 1 0,-2-2 0,2-1 0,0 1 0,-1 0 0,0 0 0,1 0 0,-1-1 0,1 1 0,0 0 0,-1-1 0,1 1 0,0 0 0,1-4 0,9-35 0,4-6 0,9-1 0,5 0 0,-2 2 0,3-5 0,1 8 0,-4 3 0,1 2 0,3 1 0,2-1 0,2 1 0,10-1 0,2 0 0,-7 0 0,-1 7 0,-2 8 0,0-8 0,1 6 0,-8-2 0,1-3 0,-8-3 0,-5-2 0,-7-2 0,-4-10 0,-4 0 0,-2 0 0,0 1 0,6-7 0,1 3 0,0 1 0,-1 3 0,-2 2 0,-2 2 0,8 1 0,-1 2 0,7 0 0,-2 0 0,-1 1 0,-12 7 0,-10 8 0,-12 8 0,-8 15 0,2 11 0,-3 4 0,5 9 0,-1 4 0,5 5 0,5 4 0,6 9 0,4 2 0,4 0 0,1 7 0,2-2 0,0-3 0,0-2 0,-1-3 0,1-3 0,-8-1 0,-9-2 0,-7-8 0,-8-8 0,-4-9 0,5 2 0,-2-4 0,-1-3 0,-1 4 0,-1-2 0,5 7 0,0-3 0,-1 5 0,-1 5 0,-10 5 0,5 3 0,-1-4 0,9 1 0,-1-6 0,30-27 0,-1 3 0,1 0 0,-1 1 0,0-1 0,0 0 0,0 0 0,0 0 0,0 1 0,0-1 0,1 0 0,-1 0 0,0 0 0,0-1 0,0 1 0,0 0 0,0 0 0,0 0 0,0-1 0,1 1 0,-1 0 0,0-1 0,0 1 0,0 0 0,-1-2 0,3 2 0,-2 0 0,0-1 0,0 0 0,1 0 0,-1 0 0,0-1 0,1 1 0,-1 0 0,1 0 0,-1 0 0,1 0 0,-1 0 0,1-1 0,0 1 0,0 0 0,0 0 0,-1-2 0,0-31 0,3-6 0,3-5 0,-1 0 0,0 1 0,-1 1 0,-1 1 0,-1 1 0,7 1 0,8 0 0,-7 9 0,-3 0 0,-11 1 0,-2-3 0,-1-1 0,-7-1 0,1-3 0,-6 0 0,3-1 0,-4 0 0,-13 7 0,4 0 0,-4 1 0,-1-2 0,-2 7 0,0-2 0,-2-2 0,0 6 0,0 6 0,8-2 0,-1 5 0,1 3 0,-2 5 0,7 10 0,6 11 0,-2 9 0,-1 8 0,3 5 0,-4 2 0,5 3 0,-3 0 0,-4 0 0,-4 8 0,-3-1 0,4 0 0,15-2 0,13-44 0,1 2 0,-1 0 0,1 0 0,0 0 0,0-1 0,1 1 0,0 7 0,6 23 0,11-9 0,7 0 0,0 1 0,3-5 0,-5 3 0,3 3 0,2 4 0,-5 3 0,3 2 0,-5 10 0,2-7 0,3 1 0,-4-2 0,11 0 0,-5 8 0,3-8 0,-6 0 0,-6-1 0,1-15 0,-18-24 0,-1 3 0,-1-1 0,1 0 0,0 1 0,0-1 0,0 0 0,0 0 0,0 0 0,0 0 0,0 0 0,0 0 0,0 0 0,0 0 0,0 0 0,0 0 0,0 0 0,0 0 0,0-1 0,0 1 0,0-1 0,1 0 0,26-17 0,-5-12 0,-4-17 0,-5-19 0,2-9 0,-4 0 0,5-1 0,-2-1 0,-3 7 0,-3 9 0,-4 7 0,-2-1 0,-2 4 0,-1-5 0,-8 10 0,-1 4 0,0 3 0,2 1 0,2-7 0,1-8 0,11 0 0,0 0 0,1 4 0,-1 2 0,-10 11 0,-9 11 0,-10 8 0,-7 17 0,1 12 0,-2 12 0,5 8 0,7 5 0,-2 3 0,-4 2 0,5 0 0,3 7 0,-2-8 0,3-1 0,4-2 0,3 0 0,3-1 0,3 1 0,1 0 0,1 0 0,1 1 0,0 0 0,-1 0 0,1 0 0,-1 0 0,0 0 0,0 0 0,0 0 0,0 0 0,0 1 0,0 7 0,0 0 0,0 0 0,8-9 0,0-10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4:42.683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6488.11523"/>
      <inkml:brushProperty name="anchorY" value="8818.94531"/>
      <inkml:brushProperty name="scaleFactor" value="0.5"/>
    </inkml:brush>
  </inkml:definitions>
  <inkml:trace contextRef="#ctx0" brushRef="#br0">397 0 24575,'0'0'0,"0"7"0,0 10 0,-16 7 0,-7 6 0,-9-2 0,-5-6 0,-3 10 0,-1-6 0,-1-4 0,1 1 0,8 2 0,1 4 0,8 4 0,7 2 0,6 3 0,6 8 0,3 2 0,2 0 0,1 6 0,8-2 0,8 7 0,8-11 0,-20-44 0,-1 2 0,1-1 0,0 0 0,0 0 0,10 6 0,-8-6 0,0-1 0,0 0 0,1 0 0,14 4 0,-16-6 0,2 0 0,0-1 0,0 0 0,-1 0 0,11-1 0,36-1 0,14-12 0,-4-3 0,-3-6 0,-5 2 0,-6 4 0,-4 4 0,-5 5 0,-1 2 0,-1 4 0,7 1 0,0 0 0,0 1 0,-1 0 0,-10-8 0,-17-1 0,-18 7 0,1 0 0,-1 1 0,0-1 0,1 1 0,-1 0 0,0-1 0,0 0 0,1 1 0,-1-1 0,0 1 0,0-1 0,0 1 0,0-1 0,0 1 0,0-1 0,0 1 0,0-1 0,0 0 0,0 1 0,0-1 0,0 1 0,0-1 0,-1 1 0,1-1 0,0 1 0,-1-1 0,-13-22 0,-13 2 0,0 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46.67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817.54419"/>
      <inkml:brushProperty name="anchorY" value="5478.76758"/>
      <inkml:brushProperty name="scaleFactor" value="0.5"/>
    </inkml:brush>
  </inkml:definitions>
  <inkml:trace contextRef="#ctx0" brushRef="#br0">4098 42 24575,'0'0'0,"-7"-7"0,-10-2 0,-14 0 0,-8 3 0,-12 1 0,-2 2 0,-7 1 0,2 1 0,2 1 0,-2 0 0,3 1 0,4-1 0,3 0 0,-4 1 0,3-1 0,1 0 0,2 0 0,3 0 0,2 0 0,1 0 0,1 0 0,-8 0 0,0 0 0,-7 0 0,-7 0 0,1 0 0,4 0 0,-4 0 0,-3 0 0,-5 0 0,-4 0 0,-3 0 0,-2 0 0,-1 0 0,-1 0 0,-7 0 0,-1 0 0,0 0 0,-6 0 0,9 0 0,3 0 0,-5 0 0,-7 0 0,1 0 0,1 0 0,3 0 0,3 0 0,10 0 0,3 0 0,-6 0 0,-2 0 0,-1 0 0,-8 8 0,8 0 0,9 0 0,2-1 0,9-2 0,6-2 0,7-1 0,4-2 0,4 0 0,1 0 0,1 0 0,1-1 0,-1 1 0,0 0 0,-1 0 0,8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48.643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3550.36304"/>
      <inkml:brushProperty name="anchorY" value="6748.80029"/>
      <inkml:brushProperty name="scaleFactor" value="0.5"/>
    </inkml:brush>
  </inkml:definitions>
  <inkml:trace contextRef="#ctx0" brushRef="#br0">0 1004 24575,'0'0'0,"7"0"0,2-7 0,7-1 0,7 0 0,5-7 0,6 2 0,-5-5 0,10-7 0,8-4 0,3-5 0,0-2 0,6 5 0,-2-1 0,-2 0 0,-4-1 0,-3-2 0,-2 6 0,5 7 0,-1-1 0,0-1 0,-2-4 0,-2 4 0,-2-3 0,0 6 0,-2-3 0,0-2 0,0 3 0,-8-2 0,8-3 0,7-3 0,10-11 0,9-11 0,6-1 0,-3 1 0,-13 2 0,-15 11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51.392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750.64703"/>
      <inkml:brushProperty name="anchorY" value="6482.59521"/>
      <inkml:brushProperty name="scaleFactor" value="0.5"/>
    </inkml:brush>
  </inkml:definitions>
  <inkml:trace contextRef="#ctx0" brushRef="#br0">0 1 24575,'0'0'0,"20"0"0,23 8 0,13 0 0,11 8 0,8 6 0,-3 7 0,1 5 0,-7-5 0,-7-6 0,9 1 0,-6 2 0,-3-5 0,-6-5 0,-6 3 0,-11 4 0,5-3 0,-1-5 0,-8 4 0,0-4 0,-1 5 0,2-4 0,10 4 0,9 5 0,1 4 0,0 4 0,-2 4 0,3 9 0,6 1 0,-2-7 0,-3-1 0,-5-3 0,-3-7 0,-12-1 0,-10-6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3T13:35:53.517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220.42969"/>
      <inkml:brushProperty name="anchorY" value="4378.88477"/>
      <inkml:brushProperty name="scaleFactor" value="0.5"/>
    </inkml:brush>
  </inkml:definitions>
  <inkml:trace contextRef="#ctx0" brushRef="#br0">0 2226 24575,'0'0'0,"7"0"0,10-8 0,-1-8 0,6-8 0,-2-6 0,3-13 0,-3-4 0,2-9 0,-3 1 0,-5 2 0,-4 3 0,-4 3 0,-4 4 0,-1 2 0,-1-7 0,-1 1 0,0-7 0,1-7 0,-1 1 0,1 4 0,-1 5 0,1 3 0,0 5 0,0 1 0,0 3 0,0 0 0,0 1 0,0 0 0,0-1 0,0 1 0,0-1 0,0 0 0,0-7 0,0-1 0,0-1 0,0 3 0,0 1 0,0 2 0,0 1 0,0 1 0,0 1 0,0 0 0,0 0 0,0 1 0,0-9 0,0-8 0,0 0 0,0 2 0,0 2 0,0 4 0,0 4 0,0 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E9C29-0615-4674-B4C1-6B26ACCA7955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B759D-C274-48F2-921E-1160E503A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B759D-C274-48F2-921E-1160E503AC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2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1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568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56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86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08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4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6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7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9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2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0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0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BCF4-9C30-4914-A19D-DC319FEE5DA4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2834D-314E-44A6-9D18-B0109A559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9.pn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customXml" Target="../ink/ink11.xml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12" Type="http://schemas.openxmlformats.org/officeDocument/2006/relationships/image" Target="../media/image15.png"/><Relationship Id="rId2" Type="http://schemas.openxmlformats.org/officeDocument/2006/relationships/image" Target="../media/image5.jfif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customXml" Target="../ink/ink10.xml"/><Relationship Id="rId5" Type="http://schemas.openxmlformats.org/officeDocument/2006/relationships/customXml" Target="../ink/ink7.xml"/><Relationship Id="rId15" Type="http://schemas.openxmlformats.org/officeDocument/2006/relationships/customXml" Target="../ink/ink12.xm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customXml" Target="../ink/ink9.xml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22.png"/><Relationship Id="rId3" Type="http://schemas.openxmlformats.org/officeDocument/2006/relationships/customXml" Target="../ink/ink13.xml"/><Relationship Id="rId7" Type="http://schemas.openxmlformats.org/officeDocument/2006/relationships/image" Target="../media/image19.png"/><Relationship Id="rId12" Type="http://schemas.openxmlformats.org/officeDocument/2006/relationships/customXml" Target="../ink/ink1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.xml"/><Relationship Id="rId11" Type="http://schemas.openxmlformats.org/officeDocument/2006/relationships/image" Target="../media/image21.png"/><Relationship Id="rId5" Type="http://schemas.openxmlformats.org/officeDocument/2006/relationships/image" Target="../media/image6.jfif"/><Relationship Id="rId10" Type="http://schemas.openxmlformats.org/officeDocument/2006/relationships/customXml" Target="../ink/ink16.xml"/><Relationship Id="rId4" Type="http://schemas.openxmlformats.org/officeDocument/2006/relationships/image" Target="../media/image70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3.xml"/><Relationship Id="rId18" Type="http://schemas.openxmlformats.org/officeDocument/2006/relationships/customXml" Target="../ink/ink26.xml"/><Relationship Id="rId26" Type="http://schemas.openxmlformats.org/officeDocument/2006/relationships/customXml" Target="../ink/ink33.xml"/><Relationship Id="rId39" Type="http://schemas.openxmlformats.org/officeDocument/2006/relationships/image" Target="../media/image33.png"/><Relationship Id="rId21" Type="http://schemas.openxmlformats.org/officeDocument/2006/relationships/image" Target="../media/image31.png"/><Relationship Id="rId34" Type="http://schemas.openxmlformats.org/officeDocument/2006/relationships/customXml" Target="../ink/ink41.xml"/><Relationship Id="rId42" Type="http://schemas.openxmlformats.org/officeDocument/2006/relationships/customXml" Target="../ink/ink46.xml"/><Relationship Id="rId7" Type="http://schemas.openxmlformats.org/officeDocument/2006/relationships/customXml" Target="../ink/ink20.xml"/><Relationship Id="rId2" Type="http://schemas.openxmlformats.org/officeDocument/2006/relationships/image" Target="../media/image7.jfif"/><Relationship Id="rId16" Type="http://schemas.openxmlformats.org/officeDocument/2006/relationships/image" Target="../media/image30.png"/><Relationship Id="rId20" Type="http://schemas.openxmlformats.org/officeDocument/2006/relationships/customXml" Target="../ink/ink28.xml"/><Relationship Id="rId29" Type="http://schemas.openxmlformats.org/officeDocument/2006/relationships/customXml" Target="../ink/ink36.xml"/><Relationship Id="rId41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customXml" Target="../ink/ink22.xml"/><Relationship Id="rId24" Type="http://schemas.openxmlformats.org/officeDocument/2006/relationships/customXml" Target="../ink/ink31.xml"/><Relationship Id="rId32" Type="http://schemas.openxmlformats.org/officeDocument/2006/relationships/customXml" Target="../ink/ink39.xml"/><Relationship Id="rId37" Type="http://schemas.openxmlformats.org/officeDocument/2006/relationships/image" Target="../media/image32.png"/><Relationship Id="rId40" Type="http://schemas.openxmlformats.org/officeDocument/2006/relationships/customXml" Target="../ink/ink45.xml"/><Relationship Id="rId5" Type="http://schemas.openxmlformats.org/officeDocument/2006/relationships/customXml" Target="../ink/ink19.xml"/><Relationship Id="rId15" Type="http://schemas.openxmlformats.org/officeDocument/2006/relationships/customXml" Target="../ink/ink24.xml"/><Relationship Id="rId23" Type="http://schemas.openxmlformats.org/officeDocument/2006/relationships/customXml" Target="../ink/ink30.xml"/><Relationship Id="rId28" Type="http://schemas.openxmlformats.org/officeDocument/2006/relationships/customXml" Target="../ink/ink35.xml"/><Relationship Id="rId36" Type="http://schemas.openxmlformats.org/officeDocument/2006/relationships/customXml" Target="../ink/ink43.xml"/><Relationship Id="rId10" Type="http://schemas.openxmlformats.org/officeDocument/2006/relationships/image" Target="../media/image27.png"/><Relationship Id="rId19" Type="http://schemas.openxmlformats.org/officeDocument/2006/relationships/customXml" Target="../ink/ink27.xml"/><Relationship Id="rId31" Type="http://schemas.openxmlformats.org/officeDocument/2006/relationships/customXml" Target="../ink/ink38.xml"/><Relationship Id="rId4" Type="http://schemas.openxmlformats.org/officeDocument/2006/relationships/image" Target="../media/image24.png"/><Relationship Id="rId9" Type="http://schemas.openxmlformats.org/officeDocument/2006/relationships/customXml" Target="../ink/ink21.xml"/><Relationship Id="rId14" Type="http://schemas.openxmlformats.org/officeDocument/2006/relationships/image" Target="../media/image29.png"/><Relationship Id="rId22" Type="http://schemas.openxmlformats.org/officeDocument/2006/relationships/customXml" Target="../ink/ink29.xml"/><Relationship Id="rId27" Type="http://schemas.openxmlformats.org/officeDocument/2006/relationships/customXml" Target="../ink/ink34.xml"/><Relationship Id="rId30" Type="http://schemas.openxmlformats.org/officeDocument/2006/relationships/customXml" Target="../ink/ink37.xml"/><Relationship Id="rId35" Type="http://schemas.openxmlformats.org/officeDocument/2006/relationships/customXml" Target="../ink/ink42.xml"/><Relationship Id="rId43" Type="http://schemas.openxmlformats.org/officeDocument/2006/relationships/image" Target="../media/image35.png"/><Relationship Id="rId8" Type="http://schemas.openxmlformats.org/officeDocument/2006/relationships/image" Target="../media/image26.png"/><Relationship Id="rId3" Type="http://schemas.openxmlformats.org/officeDocument/2006/relationships/customXml" Target="../ink/ink18.xml"/><Relationship Id="rId12" Type="http://schemas.openxmlformats.org/officeDocument/2006/relationships/image" Target="../media/image28.png"/><Relationship Id="rId17" Type="http://schemas.openxmlformats.org/officeDocument/2006/relationships/customXml" Target="../ink/ink25.xml"/><Relationship Id="rId25" Type="http://schemas.openxmlformats.org/officeDocument/2006/relationships/customXml" Target="../ink/ink32.xml"/><Relationship Id="rId33" Type="http://schemas.openxmlformats.org/officeDocument/2006/relationships/customXml" Target="../ink/ink40.xml"/><Relationship Id="rId38" Type="http://schemas.openxmlformats.org/officeDocument/2006/relationships/customXml" Target="../ink/ink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A016-FC68-57E4-16B7-1698E5865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3286" y="745333"/>
            <a:ext cx="9448800" cy="1825096"/>
          </a:xfrm>
        </p:spPr>
        <p:txBody>
          <a:bodyPr>
            <a:normAutofit/>
          </a:bodyPr>
          <a:lstStyle/>
          <a:p>
            <a:pPr algn="r"/>
            <a:r>
              <a:rPr lang="fa-IR" sz="9600" dirty="0">
                <a:cs typeface="2  Koodak" panose="00000700000000000000" pitchFamily="2" charset="-78"/>
              </a:rPr>
              <a:t>نمایشگاه دختر قدردان</a:t>
            </a:r>
            <a:endParaRPr lang="en-US" sz="9600" dirty="0">
              <a:cs typeface="2  Koodak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15077-04DC-69F1-FACE-3582CE34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9717" y="2844410"/>
            <a:ext cx="9448800" cy="685800"/>
          </a:xfrm>
        </p:spPr>
        <p:txBody>
          <a:bodyPr>
            <a:noAutofit/>
          </a:bodyPr>
          <a:lstStyle/>
          <a:p>
            <a:pPr algn="ctr"/>
            <a:r>
              <a:rPr lang="fa-IR" sz="8800" dirty="0">
                <a:cs typeface="2  Kamran Outline" panose="00000400000000000000" pitchFamily="2" charset="-78"/>
              </a:rPr>
              <a:t>کار : کلیپ</a:t>
            </a:r>
            <a:endParaRPr lang="en-US" sz="8800" dirty="0">
              <a:cs typeface="2  Kamran Outline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4BCAE0-7E4A-28B6-79EF-2230326D9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732" y="2570429"/>
            <a:ext cx="2838594" cy="277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2000">
        <p14:vortex dir="r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DC34D-C421-9EDA-47F1-654A73C5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9600" b="1" dirty="0">
                <a:cs typeface="2  Cheshmeh" panose="00000400000000000000" pitchFamily="2" charset="-78"/>
              </a:rPr>
              <a:t>قدر یعنی ؟؟؟</a:t>
            </a:r>
            <a:endParaRPr lang="en-US" sz="9600" b="1" dirty="0">
              <a:cs typeface="2  Cheshmeh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CEE53-8146-64F7-C3D1-9D846A859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8000" dirty="0">
                <a:solidFill>
                  <a:srgbClr val="FF0000"/>
                </a:solidFill>
                <a:cs typeface="2  Arshia" panose="00000400000000000000" pitchFamily="2" charset="-78"/>
              </a:rPr>
              <a:t>قدر یعنی ارزش</a:t>
            </a:r>
          </a:p>
          <a:p>
            <a:pPr marL="0" indent="0" algn="r">
              <a:buNone/>
            </a:pPr>
            <a:r>
              <a:rPr lang="fa-IR" sz="8000" dirty="0">
                <a:solidFill>
                  <a:srgbClr val="FFC000"/>
                </a:solidFill>
                <a:cs typeface="2  Arshia" panose="00000400000000000000" pitchFamily="2" charset="-78"/>
              </a:rPr>
              <a:t>پس باید قدر چیز هامون را بدونیم :</a:t>
            </a:r>
          </a:p>
          <a:p>
            <a:pPr marL="0" indent="0" algn="r">
              <a:buNone/>
            </a:pPr>
            <a:r>
              <a:rPr lang="fa-IR" sz="8000" dirty="0">
                <a:solidFill>
                  <a:srgbClr val="FFFF00"/>
                </a:solidFill>
                <a:cs typeface="2  Arshia" panose="00000400000000000000" pitchFamily="2" charset="-78"/>
              </a:rPr>
              <a:t>مانند  زمان – وسایل – آدم ها</a:t>
            </a:r>
            <a:endParaRPr lang="en-US" sz="8000" dirty="0">
              <a:solidFill>
                <a:srgbClr val="FFFF00"/>
              </a:solidFill>
              <a:cs typeface="2  Arshi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098D05-E2FA-C75B-556F-5FEDDC290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138"/>
            <a:ext cx="4023359" cy="367086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D626860-351C-3894-846C-CEEDD0C3B8E0}"/>
                  </a:ext>
                </a:extLst>
              </p14:cNvPr>
              <p14:cNvContentPartPr/>
              <p14:nvPr/>
            </p14:nvContentPartPr>
            <p14:xfrm>
              <a:off x="3950474" y="2030788"/>
              <a:ext cx="438480" cy="5292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D626860-351C-3894-846C-CEEDD0C3B8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7474" y="1967788"/>
                <a:ext cx="564120" cy="654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BAF7B5C6-A850-2B7F-CFC7-1AA45877F9A8}"/>
              </a:ext>
            </a:extLst>
          </p:cNvPr>
          <p:cNvGrpSpPr/>
          <p:nvPr/>
        </p:nvGrpSpPr>
        <p:grpSpPr>
          <a:xfrm>
            <a:off x="3671474" y="2023948"/>
            <a:ext cx="3460680" cy="1365840"/>
            <a:chOff x="3671474" y="2023948"/>
            <a:chExt cx="3460680" cy="13658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8B72ED2-7BF7-BF1B-C059-E49BDAA45666}"/>
                    </a:ext>
                  </a:extLst>
                </p14:cNvPr>
                <p14:cNvContentPartPr/>
                <p14:nvPr/>
              </p14:nvContentPartPr>
              <p14:xfrm>
                <a:off x="3687674" y="2023948"/>
                <a:ext cx="3444480" cy="13658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8B72ED2-7BF7-BF1B-C059-E49BDAA4566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624674" y="1961308"/>
                  <a:ext cx="3570120" cy="149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7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81CCA85-7150-0B64-5EFA-9C79F6F35060}"/>
                    </a:ext>
                  </a:extLst>
                </p14:cNvPr>
                <p14:cNvContentPartPr/>
                <p14:nvPr/>
              </p14:nvContentPartPr>
              <p14:xfrm>
                <a:off x="3671474" y="2040868"/>
                <a:ext cx="210960" cy="6177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81CCA85-7150-0B64-5EFA-9C79F6F3506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08474" y="1978228"/>
                  <a:ext cx="336600" cy="74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F32997C-4CA1-C8BE-D34F-329F87D24FC6}"/>
                    </a:ext>
                  </a:extLst>
                </p14:cNvPr>
                <p14:cNvContentPartPr/>
                <p14:nvPr/>
              </p14:nvContentPartPr>
              <p14:xfrm>
                <a:off x="3671474" y="2573668"/>
                <a:ext cx="686160" cy="1137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F32997C-4CA1-C8BE-D34F-329F87D24FC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608474" y="2510668"/>
                  <a:ext cx="81180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14E2351-29CA-9F2D-E3EE-AC265DA8018B}"/>
                    </a:ext>
                  </a:extLst>
                </p14:cNvPr>
                <p14:cNvContentPartPr/>
                <p14:nvPr/>
              </p14:nvContentPartPr>
              <p14:xfrm>
                <a:off x="3795674" y="2250388"/>
                <a:ext cx="344160" cy="293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14E2351-29CA-9F2D-E3EE-AC265DA8018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733034" y="2187388"/>
                  <a:ext cx="469800" cy="419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17885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airplane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085B7-E901-6A1E-0D6E-AD32DCB9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28275"/>
            <a:ext cx="8610600" cy="1293028"/>
          </a:xfrm>
        </p:spPr>
        <p:txBody>
          <a:bodyPr>
            <a:noAutofit/>
          </a:bodyPr>
          <a:lstStyle/>
          <a:p>
            <a:r>
              <a:rPr lang="fa-IR" sz="9600" b="1" dirty="0">
                <a:cs typeface="2  Kamran" panose="00000400000000000000" pitchFamily="2" charset="-78"/>
              </a:rPr>
              <a:t>زمان:</a:t>
            </a:r>
            <a:endParaRPr lang="en-US" sz="9600" b="1" dirty="0">
              <a:cs typeface="2  Kamra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E527A-A28D-9D50-AA86-A7F5081E1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4806"/>
            <a:ext cx="10820400" cy="507491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5400" b="1" dirty="0">
                <a:solidFill>
                  <a:srgbClr val="C00000"/>
                </a:solidFill>
                <a:cs typeface="2  Kamran Outline" panose="00000400000000000000" pitchFamily="2" charset="-78"/>
              </a:rPr>
              <a:t>ما باید قدر لحظات و زمان هامون را بدونیم .</a:t>
            </a:r>
          </a:p>
          <a:p>
            <a:pPr marL="0" indent="0" algn="r">
              <a:buNone/>
            </a:pPr>
            <a:r>
              <a:rPr lang="fa-IR" sz="5400" b="1" dirty="0">
                <a:solidFill>
                  <a:srgbClr val="FF0000"/>
                </a:solidFill>
                <a:cs typeface="2  Kamran Outline" panose="00000400000000000000" pitchFamily="2" charset="-78"/>
              </a:rPr>
              <a:t>ما بعضی از زمان ها را بیشتر .</a:t>
            </a:r>
          </a:p>
          <a:p>
            <a:pPr marL="0" indent="0" algn="r">
              <a:buNone/>
            </a:pPr>
            <a:r>
              <a:rPr lang="fa-IR" sz="6600" b="1" dirty="0">
                <a:solidFill>
                  <a:srgbClr val="002060"/>
                </a:solidFill>
                <a:cs typeface="2  Kamran Outline" panose="00000400000000000000" pitchFamily="2" charset="-78"/>
              </a:rPr>
              <a:t>نکته : </a:t>
            </a:r>
            <a:r>
              <a:rPr lang="fa-IR" sz="5400" b="1" dirty="0">
                <a:solidFill>
                  <a:srgbClr val="FFC000"/>
                </a:solidFill>
                <a:cs typeface="2  Kamran Outline" panose="00000400000000000000" pitchFamily="2" charset="-78"/>
              </a:rPr>
              <a:t>هرکاری را باید </a:t>
            </a:r>
            <a:r>
              <a:rPr lang="fa-IR" sz="6000" b="1" dirty="0">
                <a:solidFill>
                  <a:srgbClr val="00B050"/>
                </a:solidFill>
                <a:cs typeface="2  Kamran Outline" panose="00000400000000000000" pitchFamily="2" charset="-78"/>
              </a:rPr>
              <a:t>در زمان خودش </a:t>
            </a:r>
            <a:r>
              <a:rPr lang="fa-IR" sz="5400" b="1" dirty="0">
                <a:solidFill>
                  <a:srgbClr val="FFC000"/>
                </a:solidFill>
                <a:cs typeface="2  Kamran Outline" panose="00000400000000000000" pitchFamily="2" charset="-78"/>
              </a:rPr>
              <a:t>انجام داد 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33245C-D3F7-CC9A-7A17-15E0A4979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0952"/>
            <a:ext cx="4684542" cy="266704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EC3D543-B2CC-0C8F-8489-6CBD61895FA5}"/>
              </a:ext>
            </a:extLst>
          </p:cNvPr>
          <p:cNvGrpSpPr/>
          <p:nvPr/>
        </p:nvGrpSpPr>
        <p:grpSpPr>
          <a:xfrm>
            <a:off x="4149554" y="5360317"/>
            <a:ext cx="1519920" cy="801360"/>
            <a:chOff x="4149554" y="5360317"/>
            <a:chExt cx="1519920" cy="801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FB36493-0304-0DC0-7592-49A0B4200BBA}"/>
                    </a:ext>
                  </a:extLst>
                </p14:cNvPr>
                <p14:cNvContentPartPr/>
                <p14:nvPr/>
              </p14:nvContentPartPr>
              <p14:xfrm>
                <a:off x="4193834" y="5780797"/>
                <a:ext cx="1475640" cy="15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FB36493-0304-0DC0-7592-49A0B4200BB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130834" y="5717797"/>
                  <a:ext cx="160128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0573156-92D2-4A4C-4F1E-FDEC6E9999B6}"/>
                    </a:ext>
                  </a:extLst>
                </p14:cNvPr>
                <p14:cNvContentPartPr/>
                <p14:nvPr/>
              </p14:nvContentPartPr>
              <p14:xfrm>
                <a:off x="4149554" y="5448157"/>
                <a:ext cx="551160" cy="361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0573156-92D2-4A4C-4F1E-FDEC6E9999B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086554" y="5385157"/>
                  <a:ext cx="676800" cy="48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9F7103E-F51C-2AF5-0204-2FF29C2C4664}"/>
                    </a:ext>
                  </a:extLst>
                </p14:cNvPr>
                <p14:cNvContentPartPr/>
                <p14:nvPr/>
              </p14:nvContentPartPr>
              <p14:xfrm>
                <a:off x="4192034" y="5851357"/>
                <a:ext cx="612720" cy="300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9F7103E-F51C-2AF5-0204-2FF29C2C466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129034" y="5788717"/>
                  <a:ext cx="738360" cy="42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43DBA69-0F60-F2AD-9F6C-6E251B0F4D42}"/>
                    </a:ext>
                  </a:extLst>
                </p14:cNvPr>
                <p14:cNvContentPartPr/>
                <p14:nvPr/>
              </p14:nvContentPartPr>
              <p14:xfrm>
                <a:off x="4810874" y="5360317"/>
                <a:ext cx="72000" cy="801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43DBA69-0F60-F2AD-9F6C-6E251B0F4D4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747874" y="5297677"/>
                  <a:ext cx="197640" cy="9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3DCF6CF-649E-3153-B8BA-00B6A84CB81D}"/>
                    </a:ext>
                  </a:extLst>
                </p14:cNvPr>
                <p14:cNvContentPartPr/>
                <p14:nvPr/>
              </p14:nvContentPartPr>
              <p14:xfrm>
                <a:off x="4329554" y="5486317"/>
                <a:ext cx="481680" cy="508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3DCF6CF-649E-3153-B8BA-00B6A84CB81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266554" y="5423317"/>
                  <a:ext cx="60732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7A5369D-C03F-E2DC-229D-C86D18B80BAC}"/>
                    </a:ext>
                  </a:extLst>
                </p14:cNvPr>
                <p14:cNvContentPartPr/>
                <p14:nvPr/>
              </p14:nvContentPartPr>
              <p14:xfrm>
                <a:off x="4593074" y="5584597"/>
                <a:ext cx="218160" cy="223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7A5369D-C03F-E2DC-229D-C86D18B80BA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530074" y="5521597"/>
                  <a:ext cx="343800" cy="349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68B1709-D41F-0E0B-C691-7076A5D9D82A}"/>
                  </a:ext>
                </a:extLst>
              </p14:cNvPr>
              <p14:cNvContentPartPr/>
              <p14:nvPr/>
            </p14:nvContentPartPr>
            <p14:xfrm>
              <a:off x="5669114" y="5809597"/>
              <a:ext cx="42048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68B1709-D41F-0E0B-C691-7076A5D9D82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06114" y="5746597"/>
                <a:ext cx="54612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5054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">
        <p15:prstTrans prst="crush"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C5ED-4A94-4241-9A4B-3E42B93A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153728"/>
            <a:ext cx="8610600" cy="1293028"/>
          </a:xfrm>
        </p:spPr>
        <p:txBody>
          <a:bodyPr>
            <a:noAutofit/>
          </a:bodyPr>
          <a:lstStyle/>
          <a:p>
            <a:r>
              <a:rPr lang="fa-IR" sz="9600" dirty="0">
                <a:cs typeface="2  Moj" panose="00000400000000000000" pitchFamily="2" charset="-78"/>
              </a:rPr>
              <a:t>وسایل:</a:t>
            </a:r>
            <a:endParaRPr lang="en-US" sz="9600" dirty="0">
              <a:cs typeface="2  Moj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91D1E-BCC7-60E3-6D7E-A74FF6033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39300"/>
            <a:ext cx="10820400" cy="4164037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fa-IR" sz="6000" dirty="0">
                <a:solidFill>
                  <a:srgbClr val="FF0000"/>
                </a:solidFill>
                <a:cs typeface="2  Mahsa" panose="00000400000000000000" pitchFamily="2" charset="-78"/>
              </a:rPr>
              <a:t>ما باید قدر وسایل خودمان را بدونیم .</a:t>
            </a:r>
          </a:p>
          <a:p>
            <a:pPr marL="0" indent="0" algn="r">
              <a:buNone/>
            </a:pPr>
            <a:r>
              <a:rPr lang="fa-IR" sz="6000" dirty="0">
                <a:solidFill>
                  <a:srgbClr val="FFC000"/>
                </a:solidFill>
                <a:cs typeface="2  Mahsa" panose="00000400000000000000" pitchFamily="2" charset="-78"/>
              </a:rPr>
              <a:t>چون برای آن ها زحمت کشیده شده !</a:t>
            </a:r>
          </a:p>
          <a:p>
            <a:pPr marL="0" indent="0" algn="r">
              <a:buNone/>
            </a:pPr>
            <a:r>
              <a:rPr lang="fa-IR" sz="6000" dirty="0">
                <a:solidFill>
                  <a:srgbClr val="FFFF00"/>
                </a:solidFill>
                <a:cs typeface="2  Mahsa" panose="00000400000000000000" pitchFamily="2" charset="-78"/>
              </a:rPr>
              <a:t>ما بعضی از وسایلمان را بشتر دوست داریم و نمی خواهیم آن ها را به کسی بدهیم . </a:t>
            </a:r>
            <a:endParaRPr lang="en-US" sz="6000" dirty="0">
              <a:solidFill>
                <a:srgbClr val="FFFF00"/>
              </a:solidFill>
              <a:cs typeface="2  Mahsa" panose="00000400000000000000" pitchFamily="2" charset="-78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2EFD9DC-CFE7-DE89-C079-DF5DA1040455}"/>
                  </a:ext>
                </a:extLst>
              </p14:cNvPr>
              <p14:cNvContentPartPr/>
              <p14:nvPr/>
            </p14:nvContentPartPr>
            <p14:xfrm>
              <a:off x="2258834" y="2720548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2EFD9DC-CFE7-DE89-C079-DF5DA10404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96194" y="2342548"/>
                <a:ext cx="126000" cy="75600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4CBAAF4-202F-61EB-F64D-AC6D810114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50" y="4353222"/>
            <a:ext cx="5532050" cy="248005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AD375D1B-3F57-CC59-677A-DBB630231390}"/>
              </a:ext>
            </a:extLst>
          </p:cNvPr>
          <p:cNvGrpSpPr/>
          <p:nvPr/>
        </p:nvGrpSpPr>
        <p:grpSpPr>
          <a:xfrm>
            <a:off x="5542394" y="5504677"/>
            <a:ext cx="1969560" cy="777600"/>
            <a:chOff x="5542394" y="5504677"/>
            <a:chExt cx="1969560" cy="77760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678BB0E-D3E8-70D4-BBD5-0B71058075F4}"/>
                    </a:ext>
                  </a:extLst>
                </p14:cNvPr>
                <p14:cNvContentPartPr/>
                <p14:nvPr/>
              </p14:nvContentPartPr>
              <p14:xfrm>
                <a:off x="5542394" y="5504677"/>
                <a:ext cx="706680" cy="777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678BB0E-D3E8-70D4-BBD5-0B71058075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479754" y="5441677"/>
                  <a:ext cx="832320" cy="90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D8F0590-0E46-32D4-0110-F6D284E36345}"/>
                    </a:ext>
                  </a:extLst>
                </p14:cNvPr>
                <p14:cNvContentPartPr/>
                <p14:nvPr/>
              </p14:nvContentPartPr>
              <p14:xfrm>
                <a:off x="5557514" y="5896357"/>
                <a:ext cx="1954440" cy="96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D8F0590-0E46-32D4-0110-F6D284E3634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494874" y="5833717"/>
                  <a:ext cx="208008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9360A56-8BDF-98F8-207A-60EBC81FA44B}"/>
                    </a:ext>
                  </a:extLst>
                </p14:cNvPr>
                <p14:cNvContentPartPr/>
                <p14:nvPr/>
              </p14:nvContentPartPr>
              <p14:xfrm>
                <a:off x="5542394" y="5592877"/>
                <a:ext cx="474840" cy="3578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9360A56-8BDF-98F8-207A-60EBC81FA44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479754" y="5529877"/>
                  <a:ext cx="600480" cy="48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2D57DF8-3660-E926-9670-2D1383D3CBE2}"/>
                  </a:ext>
                </a:extLst>
              </p14:cNvPr>
              <p14:cNvContentPartPr/>
              <p14:nvPr/>
            </p14:nvContentPartPr>
            <p14:xfrm>
              <a:off x="5712314" y="5654797"/>
              <a:ext cx="480600" cy="423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2D57DF8-3660-E926-9670-2D1383D3CBE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49314" y="5591797"/>
                <a:ext cx="606240" cy="54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489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2000">
        <p:blinds dir="vert"/>
      </p:transition>
    </mc:Choice>
    <mc:Fallback xmlns="">
      <p:transition spd="slow" advClick="0" advTm="2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5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26" tmFilter="0, 0; 0.125,0.2665; 0.25,0.4; 0.375,0.465; 0.5,0.5;  0.625,0.535; 0.75,0.6; 0.875,0.7335; 1,1">
                                          <p:stCondLst>
                                            <p:cond delay="182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13" tmFilter="0, 0; 0.125,0.2665; 0.25,0.4; 0.375,0.465; 0.5,0.5;  0.625,0.535; 0.75,0.6; 0.875,0.7335; 1,1">
                                          <p:stCondLst>
                                            <p:cond delay="364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1" tmFilter="0, 0; 0.125,0.2665; 0.25,0.4; 0.375,0.465; 0.5,0.5;  0.625,0.535; 0.75,0.6; 0.875,0.7335; 1,1">
                                          <p:stCondLst>
                                            <p:cond delay="455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72">
                                          <p:stCondLst>
                                            <p:cond delay="17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456" decel="50000">
                                          <p:stCondLst>
                                            <p:cond delay="18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2">
                                          <p:stCondLst>
                                            <p:cond delay="36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456" decel="50000">
                                          <p:stCondLst>
                                            <p:cond delay="368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2">
                                          <p:stCondLst>
                                            <p:cond delay="451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456" decel="50000">
                                          <p:stCondLst>
                                            <p:cond delay="45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72">
                                          <p:stCondLst>
                                            <p:cond delay="497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456" decel="50000">
                                          <p:stCondLst>
                                            <p:cond delay="504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DCCE-BFDC-73AC-C607-3D73BAB6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9600" dirty="0">
                <a:solidFill>
                  <a:srgbClr val="C00000"/>
                </a:solidFill>
                <a:cs typeface="2  Tanab" panose="00000400000000000000" pitchFamily="2" charset="-78"/>
              </a:rPr>
              <a:t>کاری از :</a:t>
            </a:r>
            <a:endParaRPr lang="en-US" sz="9600" dirty="0">
              <a:solidFill>
                <a:srgbClr val="C00000"/>
              </a:solidFill>
              <a:cs typeface="2  Tanab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8854E-C01B-99A4-F51A-32A01B288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9600" b="1" dirty="0">
                <a:solidFill>
                  <a:srgbClr val="7030A0"/>
                </a:solidFill>
                <a:cs typeface="2  Cheshmeh" panose="00000400000000000000" pitchFamily="2" charset="-78"/>
              </a:rPr>
              <a:t>نازنین زهرا قنبری</a:t>
            </a:r>
          </a:p>
          <a:p>
            <a:pPr marL="0" indent="0" algn="r">
              <a:buNone/>
            </a:pPr>
            <a:r>
              <a:rPr lang="fa-IR" sz="9600" b="1" dirty="0">
                <a:solidFill>
                  <a:schemeClr val="accent5">
                    <a:lumMod val="75000"/>
                  </a:schemeClr>
                </a:solidFill>
                <a:cs typeface="2  Cheshmeh" panose="00000400000000000000" pitchFamily="2" charset="-78"/>
              </a:rPr>
              <a:t>کلاس سوم</a:t>
            </a:r>
            <a:endParaRPr lang="en-US" sz="9600" b="1" dirty="0">
              <a:solidFill>
                <a:schemeClr val="accent5">
                  <a:lumMod val="75000"/>
                </a:schemeClr>
              </a:solidFill>
              <a:cs typeface="2  Cheshmeh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87EE6E-2B9A-39FB-C2F3-CD905FA7A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2708" y="2595871"/>
            <a:ext cx="3137095" cy="32215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40F0352-D7D4-9B81-0ECD-272C3886A9D9}"/>
                  </a:ext>
                </a:extLst>
              </p14:cNvPr>
              <p14:cNvContentPartPr/>
              <p14:nvPr/>
            </p14:nvContentPartPr>
            <p14:xfrm>
              <a:off x="4358714" y="4809018"/>
              <a:ext cx="508680" cy="790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40F0352-D7D4-9B81-0ECD-272C3886A9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96074" y="4746378"/>
                <a:ext cx="634320" cy="91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A97B3F79-B2CD-DAEA-0482-F6DE75098635}"/>
                  </a:ext>
                </a:extLst>
              </p14:cNvPr>
              <p14:cNvContentPartPr/>
              <p14:nvPr/>
            </p14:nvContentPartPr>
            <p14:xfrm>
              <a:off x="4499474" y="4714698"/>
              <a:ext cx="776520" cy="8834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A97B3F79-B2CD-DAEA-0482-F6DE750986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36834" y="4651698"/>
                <a:ext cx="902160" cy="100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AA0A478-ADFE-69B2-19BA-0334B08524E1}"/>
                  </a:ext>
                </a:extLst>
              </p14:cNvPr>
              <p14:cNvContentPartPr/>
              <p14:nvPr/>
            </p14:nvContentPartPr>
            <p14:xfrm>
              <a:off x="7779434" y="5343618"/>
              <a:ext cx="422640" cy="1008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AA0A478-ADFE-69B2-19BA-0334B08524E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16434" y="5280978"/>
                <a:ext cx="548280" cy="11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5A34717-9F03-2AC4-88CA-D3398DD5A9AC}"/>
                  </a:ext>
                </a:extLst>
              </p14:cNvPr>
              <p14:cNvContentPartPr/>
              <p14:nvPr/>
            </p14:nvContentPartPr>
            <p14:xfrm>
              <a:off x="7355354" y="5444418"/>
              <a:ext cx="706680" cy="9583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5A34717-9F03-2AC4-88CA-D3398DD5A9A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292714" y="5381418"/>
                <a:ext cx="832320" cy="10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4B80D26-BB6B-9C32-2F28-E82ACD0700C6}"/>
                  </a:ext>
                </a:extLst>
              </p14:cNvPr>
              <p14:cNvContentPartPr/>
              <p14:nvPr/>
            </p14:nvContentPartPr>
            <p14:xfrm>
              <a:off x="2349194" y="1884738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4B80D26-BB6B-9C32-2F28-E82ACD0700C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43074" y="1878618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16AA797-89C2-73CC-5EBD-B35600B1463B}"/>
                  </a:ext>
                </a:extLst>
              </p14:cNvPr>
              <p14:cNvContentPartPr/>
              <p14:nvPr/>
            </p14:nvContentPartPr>
            <p14:xfrm>
              <a:off x="2332274" y="1926858"/>
              <a:ext cx="288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16AA797-89C2-73CC-5EBD-B35600B1463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269634" y="1864218"/>
                <a:ext cx="12852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BA0AD9D-5FC1-C4F1-2578-C2B0D800FDD9}"/>
                  </a:ext>
                </a:extLst>
              </p14:cNvPr>
              <p14:cNvContentPartPr/>
              <p14:nvPr/>
            </p14:nvContentPartPr>
            <p14:xfrm>
              <a:off x="2770754" y="1574778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BA0AD9D-5FC1-C4F1-2578-C2B0D800FDD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07754" y="151213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35C2A39-567E-95DC-434E-D6E5704B295F}"/>
                  </a:ext>
                </a:extLst>
              </p14:cNvPr>
              <p14:cNvContentPartPr/>
              <p14:nvPr/>
            </p14:nvContentPartPr>
            <p14:xfrm>
              <a:off x="3249194" y="2222418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35C2A39-567E-95DC-434E-D6E5704B295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186554" y="21597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192F4EB7-CFF8-B480-0BFA-2B3358F3A1C6}"/>
                  </a:ext>
                </a:extLst>
              </p14:cNvPr>
              <p14:cNvContentPartPr/>
              <p14:nvPr/>
            </p14:nvContentPartPr>
            <p14:xfrm>
              <a:off x="3727634" y="1448418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192F4EB7-CFF8-B480-0BFA-2B3358F3A1C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64994" y="138541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207A01B-AE1E-E0FF-6727-E581C74BA021}"/>
                  </a:ext>
                </a:extLst>
              </p14:cNvPr>
              <p14:cNvContentPartPr/>
              <p14:nvPr/>
            </p14:nvContentPartPr>
            <p14:xfrm>
              <a:off x="4318394" y="2166258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207A01B-AE1E-E0FF-6727-E581C74BA02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255754" y="210325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2B207373-D9ED-DD4F-77E5-04DF3060D869}"/>
                  </a:ext>
                </a:extLst>
              </p14:cNvPr>
              <p14:cNvContentPartPr/>
              <p14:nvPr/>
            </p14:nvContentPartPr>
            <p14:xfrm>
              <a:off x="4684154" y="1333578"/>
              <a:ext cx="360" cy="28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2B207373-D9ED-DD4F-77E5-04DF3060D86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621514" y="1270938"/>
                <a:ext cx="126000" cy="12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9FD6EF47-911E-BA4C-B4CE-472AC4DB3BCB}"/>
                  </a:ext>
                </a:extLst>
              </p14:cNvPr>
              <p14:cNvContentPartPr/>
              <p14:nvPr/>
            </p14:nvContentPartPr>
            <p14:xfrm>
              <a:off x="5359514" y="1533018"/>
              <a:ext cx="360" cy="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9FD6EF47-911E-BA4C-B4CE-472AC4DB3BC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96874" y="147001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1AAF0D8-CA9C-D543-C4A4-8F4258AFE941}"/>
                  </a:ext>
                </a:extLst>
              </p14:cNvPr>
              <p14:cNvContentPartPr/>
              <p14:nvPr/>
            </p14:nvContentPartPr>
            <p14:xfrm>
              <a:off x="5078354" y="857658"/>
              <a:ext cx="360" cy="3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1AAF0D8-CA9C-D543-C4A4-8F4258AFE94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015354" y="79465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F85CDB1-A0DC-D195-D190-772148D1D403}"/>
                  </a:ext>
                </a:extLst>
              </p14:cNvPr>
              <p14:cNvContentPartPr/>
              <p14:nvPr/>
            </p14:nvContentPartPr>
            <p14:xfrm>
              <a:off x="1757714" y="1940538"/>
              <a:ext cx="360" cy="3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F85CDB1-A0DC-D195-D190-772148D1D40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695074" y="187789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BBC208C5-873E-5B38-9C11-23D4BE438CAF}"/>
                  </a:ext>
                </a:extLst>
              </p14:cNvPr>
              <p14:cNvContentPartPr/>
              <p14:nvPr/>
            </p14:nvContentPartPr>
            <p14:xfrm>
              <a:off x="9101714" y="5246778"/>
              <a:ext cx="360" cy="3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BBC208C5-873E-5B38-9C11-23D4BE438CA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038714" y="51837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44CA70F1-6C1A-7BFE-B1F5-663409A0D517}"/>
                  </a:ext>
                </a:extLst>
              </p14:cNvPr>
              <p14:cNvContentPartPr/>
              <p14:nvPr/>
            </p14:nvContentPartPr>
            <p14:xfrm>
              <a:off x="9762314" y="5331378"/>
              <a:ext cx="3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44CA70F1-6C1A-7BFE-B1F5-663409A0D51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99674" y="52683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490827DA-553A-A4DE-4F96-0428BDB53FC0}"/>
                  </a:ext>
                </a:extLst>
              </p14:cNvPr>
              <p14:cNvContentPartPr/>
              <p14:nvPr/>
            </p14:nvContentPartPr>
            <p14:xfrm>
              <a:off x="10606874" y="4965618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490827DA-553A-A4DE-4F96-0428BDB53FC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543874" y="490261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3E70180-7704-F0A0-B168-942F8F014CC8}"/>
                  </a:ext>
                </a:extLst>
              </p14:cNvPr>
              <p14:cNvContentPartPr/>
              <p14:nvPr/>
            </p14:nvContentPartPr>
            <p14:xfrm>
              <a:off x="10718834" y="5823498"/>
              <a:ext cx="360" cy="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3E70180-7704-F0A0-B168-942F8F014CC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656194" y="576085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D0C57C05-ECD8-F87F-BE24-3BB692FEA961}"/>
                  </a:ext>
                </a:extLst>
              </p14:cNvPr>
              <p14:cNvContentPartPr/>
              <p14:nvPr/>
            </p14:nvContentPartPr>
            <p14:xfrm>
              <a:off x="11422274" y="5246778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D0C57C05-ECD8-F87F-BE24-3BB692FEA96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1359634" y="51837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E91357EA-104F-94F2-1E53-9D6AD64899F4}"/>
                  </a:ext>
                </a:extLst>
              </p14:cNvPr>
              <p14:cNvContentPartPr/>
              <p14:nvPr/>
            </p14:nvContentPartPr>
            <p14:xfrm>
              <a:off x="11436674" y="6428658"/>
              <a:ext cx="360" cy="36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E91357EA-104F-94F2-1E53-9D6AD64899F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1374034" y="636601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4C0D3BDA-B4EF-0644-262D-D2402EC9BFD8}"/>
                  </a:ext>
                </a:extLst>
              </p14:cNvPr>
              <p14:cNvContentPartPr/>
              <p14:nvPr/>
            </p14:nvContentPartPr>
            <p14:xfrm>
              <a:off x="10761674" y="6442698"/>
              <a:ext cx="360" cy="36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4C0D3BDA-B4EF-0644-262D-D2402EC9BFD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698674" y="637969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3F6DD2D8-5C45-68F9-C44A-A4E5718BF245}"/>
                  </a:ext>
                </a:extLst>
              </p14:cNvPr>
              <p14:cNvContentPartPr/>
              <p14:nvPr/>
            </p14:nvContentPartPr>
            <p14:xfrm>
              <a:off x="10311314" y="6133098"/>
              <a:ext cx="360" cy="3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3F6DD2D8-5C45-68F9-C44A-A4E5718BF24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248314" y="607009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215269B6-1D10-7C5F-5A81-D44DB570BEE0}"/>
                  </a:ext>
                </a:extLst>
              </p14:cNvPr>
              <p14:cNvContentPartPr/>
              <p14:nvPr/>
            </p14:nvContentPartPr>
            <p14:xfrm>
              <a:off x="9284594" y="6006378"/>
              <a:ext cx="360" cy="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215269B6-1D10-7C5F-5A81-D44DB570BEE0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221594" y="594373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596AFA37-FDF3-20B3-CCEE-DF3AB8405B77}"/>
                  </a:ext>
                </a:extLst>
              </p14:cNvPr>
              <p14:cNvContentPartPr/>
              <p14:nvPr/>
            </p14:nvContentPartPr>
            <p14:xfrm>
              <a:off x="9706154" y="6414258"/>
              <a:ext cx="2880" cy="3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596AFA37-FDF3-20B3-CCEE-DF3AB8405B7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643154" y="6351618"/>
                <a:ext cx="12852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4D211968-FAA0-E029-FC84-C12BA3E6BCF4}"/>
                  </a:ext>
                </a:extLst>
              </p14:cNvPr>
              <p14:cNvContentPartPr/>
              <p14:nvPr/>
            </p14:nvContentPartPr>
            <p14:xfrm>
              <a:off x="8510234" y="6386178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4D211968-FAA0-E029-FC84-C12BA3E6BCF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447594" y="6323178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4FCD86C3-FE7A-60E6-35E8-7F032544E0DC}"/>
                  </a:ext>
                </a:extLst>
              </p14:cNvPr>
              <p14:cNvContentPartPr/>
              <p14:nvPr/>
            </p14:nvContentPartPr>
            <p14:xfrm>
              <a:off x="6187874" y="490818"/>
              <a:ext cx="380880" cy="7452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4FCD86C3-FE7A-60E6-35E8-7F032544E0D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25234" y="427818"/>
                <a:ext cx="506520" cy="87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8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A0AD750C-905C-5434-B31F-FB95DE9403B4}"/>
                  </a:ext>
                </a:extLst>
              </p14:cNvPr>
              <p14:cNvContentPartPr/>
              <p14:nvPr/>
            </p14:nvContentPartPr>
            <p14:xfrm>
              <a:off x="6357074" y="628698"/>
              <a:ext cx="523080" cy="55116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A0AD750C-905C-5434-B31F-FB95DE9403B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294434" y="566058"/>
                <a:ext cx="648720" cy="67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0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2E5F0443-471E-E441-E39E-1802DB5E0C11}"/>
                  </a:ext>
                </a:extLst>
              </p14:cNvPr>
              <p14:cNvContentPartPr/>
              <p14:nvPr/>
            </p14:nvContentPartPr>
            <p14:xfrm>
              <a:off x="8810834" y="238458"/>
              <a:ext cx="417960" cy="74304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2E5F0443-471E-E441-E39E-1802DB5E0C11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747834" y="175818"/>
                <a:ext cx="543600" cy="86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01809C85-0F40-4AB7-A740-B15D8BF316EC}"/>
                  </a:ext>
                </a:extLst>
              </p14:cNvPr>
              <p14:cNvContentPartPr/>
              <p14:nvPr/>
            </p14:nvContentPartPr>
            <p14:xfrm>
              <a:off x="8887514" y="281658"/>
              <a:ext cx="749880" cy="70344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01809C85-0F40-4AB7-A740-B15D8BF316E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824514" y="219018"/>
                <a:ext cx="875520" cy="82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686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130</TotalTime>
  <Words>103</Words>
  <Application>Microsoft Office PowerPoint</Application>
  <PresentationFormat>Widescreen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2  Arshia</vt:lpstr>
      <vt:lpstr>2  Cheshmeh</vt:lpstr>
      <vt:lpstr>2  Kamran</vt:lpstr>
      <vt:lpstr>2  Kamran Outline</vt:lpstr>
      <vt:lpstr>2  Koodak</vt:lpstr>
      <vt:lpstr>2  Mahsa</vt:lpstr>
      <vt:lpstr>2  Moj</vt:lpstr>
      <vt:lpstr>2  Tanab</vt:lpstr>
      <vt:lpstr>Arial</vt:lpstr>
      <vt:lpstr>Calibri</vt:lpstr>
      <vt:lpstr>Century Gothic</vt:lpstr>
      <vt:lpstr>Vapor Trail</vt:lpstr>
      <vt:lpstr>نمایشگاه دختر قدردان</vt:lpstr>
      <vt:lpstr>قدر یعنی ؟؟؟</vt:lpstr>
      <vt:lpstr>زمان:</vt:lpstr>
      <vt:lpstr>وسایل:</vt:lpstr>
      <vt:lpstr>کاری از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f-arab</dc:creator>
  <cp:lastModifiedBy>f-arab</cp:lastModifiedBy>
  <cp:revision>2</cp:revision>
  <dcterms:created xsi:type="dcterms:W3CDTF">2025-03-23T11:28:46Z</dcterms:created>
  <dcterms:modified xsi:type="dcterms:W3CDTF">2025-03-23T14:58:30Z</dcterms:modified>
</cp:coreProperties>
</file>