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CE025E4B-670A-4536-B109-07F286F7E6EF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CB358E93-12C9-4D89-8E54-2D7C0FF2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238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5E4B-670A-4536-B109-07F286F7E6EF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8E93-12C9-4D89-8E54-2D7C0FF2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731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5E4B-670A-4536-B109-07F286F7E6EF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8E93-12C9-4D89-8E54-2D7C0FF2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190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5E4B-670A-4536-B109-07F286F7E6EF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8E93-12C9-4D89-8E54-2D7C0FF2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2003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5E4B-670A-4536-B109-07F286F7E6EF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8E93-12C9-4D89-8E54-2D7C0FF2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6066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5E4B-670A-4536-B109-07F286F7E6EF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8E93-12C9-4D89-8E54-2D7C0FF2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2983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5E4B-670A-4536-B109-07F286F7E6EF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8E93-12C9-4D89-8E54-2D7C0FF2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1251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CE025E4B-670A-4536-B109-07F286F7E6EF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8E93-12C9-4D89-8E54-2D7C0FF2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4543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E025E4B-670A-4536-B109-07F286F7E6EF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8E93-12C9-4D89-8E54-2D7C0FF2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682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5E4B-670A-4536-B109-07F286F7E6EF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8E93-12C9-4D89-8E54-2D7C0FF2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139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5E4B-670A-4536-B109-07F286F7E6EF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8E93-12C9-4D89-8E54-2D7C0FF2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396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5E4B-670A-4536-B109-07F286F7E6EF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8E93-12C9-4D89-8E54-2D7C0FF2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251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5E4B-670A-4536-B109-07F286F7E6EF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8E93-12C9-4D89-8E54-2D7C0FF2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818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5E4B-670A-4536-B109-07F286F7E6EF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8E93-12C9-4D89-8E54-2D7C0FF2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801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5E4B-670A-4536-B109-07F286F7E6EF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8E93-12C9-4D89-8E54-2D7C0FF2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069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5E4B-670A-4536-B109-07F286F7E6EF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8E93-12C9-4D89-8E54-2D7C0FF2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203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5E4B-670A-4536-B109-07F286F7E6EF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8E93-12C9-4D89-8E54-2D7C0FF2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99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CE025E4B-670A-4536-B109-07F286F7E6EF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CB358E93-12C9-4D89-8E54-2D7C0FF2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774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  <p:sldLayoutId id="2147483757" r:id="rId14"/>
    <p:sldLayoutId id="2147483758" r:id="rId15"/>
    <p:sldLayoutId id="2147483759" r:id="rId16"/>
    <p:sldLayoutId id="214748376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93D08-2191-BC2E-C27E-ED9C0248D2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/>
              <a:t>به نام خدا  سلام </a:t>
            </a:r>
            <a:br>
              <a:rPr lang="fa-IR" dirty="0"/>
            </a:br>
            <a:r>
              <a:rPr lang="fa-IR" dirty="0"/>
              <a:t>عیدتان مبارک</a:t>
            </a:r>
            <a:br>
              <a:rPr lang="fa-IR" dirty="0"/>
            </a:br>
            <a:br>
              <a:rPr lang="fa-IR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07B84B-8EFA-C6D1-89AA-7183E241F5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0494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7D378-8546-0F82-7A42-CB407DB88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4400" dirty="0"/>
              <a:t>پایان</a:t>
            </a:r>
            <a:endParaRPr lang="en-US" sz="4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FF1901-68E1-01EF-60E4-FF601E695D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8AD633-AF08-9F12-B771-108AF980D89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a-IR" sz="16600" dirty="0"/>
              <a:t>بوس</a:t>
            </a:r>
            <a:endParaRPr lang="en-US" sz="166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8ABE50-32F7-6C7D-4E90-520F045C09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8FAC05-B2E7-A823-2BB2-E31F1D9E5E8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fa-IR" sz="6600" dirty="0"/>
              <a:t>خدا حافظ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157758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8AE0D-AD85-61F7-388C-1561AEABA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سازنده : زینب معدن کن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FF60B-5812-7D03-4F4E-C0CC8E374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a-IR" sz="6600" dirty="0"/>
              <a:t>موضع : سوره ی قدر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80573350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3D7EE-6E43-F6E7-16F7-BBC56D995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ما باید قدر زمان*افراد و مکان خود را بدانیم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26075-847C-E087-95BA-8B7F4AA80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6600" dirty="0"/>
              <a:t>   توجه : آخرکار از شما سوال پرسیده می شود.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8585496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FE9ED-7F07-6BF3-DA1F-BB1AD6B9A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زمان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48556-9225-F59B-3C7B-F94865A0DB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a-IR" sz="6000" dirty="0"/>
              <a:t>مثل ظهور امام زمان *تولد*سحر*....</a:t>
            </a:r>
          </a:p>
        </p:txBody>
      </p:sp>
    </p:spTree>
    <p:extLst>
      <p:ext uri="{BB962C8B-B14F-4D97-AF65-F5344CB8AC3E}">
        <p14:creationId xmlns:p14="http://schemas.microsoft.com/office/powerpoint/2010/main" val="21098312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44613-2E4A-3C2E-8C7C-2D6C3D112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مکان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CBDA5-9DC7-2874-A77B-8808C3310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6000" dirty="0"/>
              <a:t>مثل حرم*مسجد*کعبه*...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5231689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3EF73-82F7-BC95-A290-7DA7C1698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افراد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B85A8-B8E8-95C6-B014-2349F7301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6000" dirty="0"/>
              <a:t>مثل رهبر*مادر و پدر *خانواده*دوست*...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1832134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48539-FDD9-8E09-E6FE-736BAC116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سوال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4536FE-AA82-330D-EB0F-0DAD855012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B71FCA-686E-A055-6A53-3B7A1E51D5E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a-IR" sz="6000" dirty="0"/>
              <a:t>1.قدر چه افرادی را باید زیادتر بدانیم؟</a:t>
            </a:r>
            <a:endParaRPr lang="en-US" sz="60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58CED9-BA9E-C1D1-3CAA-A300D63720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A5F588-3C46-4153-56D9-38871D7F42A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fa-IR" sz="6000" dirty="0"/>
              <a:t>2.قدر چه زمانی را باید بیشتر بدانیم ؟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8458426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209E5242-5FFE-2CBC-7EB6-7A7FB1B4B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سوال</a:t>
            </a:r>
            <a:endParaRPr lang="en-US" dirty="0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876D0515-78BC-5016-EC37-F2C4F296BCB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a-IR" sz="6000" dirty="0"/>
              <a:t>قدر چه مکانی را باید بیشتر بدانیم؟</a:t>
            </a:r>
            <a:endParaRPr lang="en-US" sz="6000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C91FBD84-953E-16ED-BCAC-5F5E54D749C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a-IR" sz="9600" dirty="0"/>
              <a:t>3.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0561622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 build="p"/>
      <p:bldP spid="2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72DDE91-1965-C75F-886C-CA498C720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جواب ها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D5C2099-C224-0947-59FD-99BE055F75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E168224-D2CE-630F-25EC-D3C0D523A4B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a-IR" sz="6000" dirty="0"/>
              <a:t>2. ظهور امام زمان</a:t>
            </a:r>
            <a:endParaRPr lang="en-US" sz="600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837683E-1A36-5651-28B4-B8BBF6BCE5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DCD490B-94BB-B2DC-F355-BA1751A586D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fa-IR" sz="6000" dirty="0"/>
              <a:t>   ا. مادر و پدر</a:t>
            </a:r>
          </a:p>
          <a:p>
            <a:r>
              <a:rPr lang="fa-IR" sz="6000" dirty="0"/>
              <a:t>3. حرم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82753236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build="p"/>
      <p:bldP spid="9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52</TotalTime>
  <Words>123</Words>
  <Application>Microsoft Office PowerPoint</Application>
  <PresentationFormat>Widescreen</PresentationFormat>
  <Paragraphs>24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 Boardroom</vt:lpstr>
      <vt:lpstr>به نام خدا  سلام  عیدتان مبارک  </vt:lpstr>
      <vt:lpstr>سازنده : زینب معدن کن</vt:lpstr>
      <vt:lpstr>ما باید قدر زمان*افراد و مکان خود را بدانیم</vt:lpstr>
      <vt:lpstr>زمان</vt:lpstr>
      <vt:lpstr>مکان</vt:lpstr>
      <vt:lpstr>افراد</vt:lpstr>
      <vt:lpstr>سوال</vt:lpstr>
      <vt:lpstr>سوال</vt:lpstr>
      <vt:lpstr>جواب ها</vt:lpstr>
      <vt:lpstr>پایان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  سلام دوستان</dc:title>
  <dc:creator>M M</dc:creator>
  <cp:lastModifiedBy>M M</cp:lastModifiedBy>
  <cp:revision>9</cp:revision>
  <dcterms:created xsi:type="dcterms:W3CDTF">2025-03-13T01:54:30Z</dcterms:created>
  <dcterms:modified xsi:type="dcterms:W3CDTF">2025-04-04T09:09:54Z</dcterms:modified>
</cp:coreProperties>
</file>