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66" r:id="rId2"/>
    <p:sldId id="256" r:id="rId3"/>
    <p:sldId id="258" r:id="rId4"/>
    <p:sldId id="259" r:id="rId5"/>
    <p:sldId id="261" r:id="rId6"/>
    <p:sldId id="257" r:id="rId7"/>
    <p:sldId id="260" r:id="rId8"/>
    <p:sldId id="264" r:id="rId9"/>
    <p:sldId id="263" r:id="rId10"/>
    <p:sldId id="262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CAAA"/>
    <a:srgbClr val="9B9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>
        <p:scale>
          <a:sx n="75" d="100"/>
          <a:sy n="75" d="100"/>
        </p:scale>
        <p:origin x="54" y="-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7BEC1D7-1519-45F2-8CE6-0E7C1CCB640E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3AF9048-D276-41F4-A1AF-449C209A37E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350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C1D7-1519-45F2-8CE6-0E7C1CCB640E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9048-D276-41F4-A1AF-449C209A3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22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C1D7-1519-45F2-8CE6-0E7C1CCB640E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9048-D276-41F4-A1AF-449C209A37E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647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C1D7-1519-45F2-8CE6-0E7C1CCB640E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9048-D276-41F4-A1AF-449C209A37E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668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C1D7-1519-45F2-8CE6-0E7C1CCB640E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9048-D276-41F4-A1AF-449C209A3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12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C1D7-1519-45F2-8CE6-0E7C1CCB640E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9048-D276-41F4-A1AF-449C209A37E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569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C1D7-1519-45F2-8CE6-0E7C1CCB640E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9048-D276-41F4-A1AF-449C209A37E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24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C1D7-1519-45F2-8CE6-0E7C1CCB640E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9048-D276-41F4-A1AF-449C209A37E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131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C1D7-1519-45F2-8CE6-0E7C1CCB640E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9048-D276-41F4-A1AF-449C209A37E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549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C1D7-1519-45F2-8CE6-0E7C1CCB640E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9048-D276-41F4-A1AF-449C209A3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83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C1D7-1519-45F2-8CE6-0E7C1CCB640E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9048-D276-41F4-A1AF-449C209A37E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54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C1D7-1519-45F2-8CE6-0E7C1CCB640E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9048-D276-41F4-A1AF-449C209A37E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522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C1D7-1519-45F2-8CE6-0E7C1CCB640E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9048-D276-41F4-A1AF-449C209A37E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057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C1D7-1519-45F2-8CE6-0E7C1CCB640E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9048-D276-41F4-A1AF-449C209A37E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737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C1D7-1519-45F2-8CE6-0E7C1CCB640E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9048-D276-41F4-A1AF-449C209A3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19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C1D7-1519-45F2-8CE6-0E7C1CCB640E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9048-D276-41F4-A1AF-449C209A37E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47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C1D7-1519-45F2-8CE6-0E7C1CCB640E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9048-D276-41F4-A1AF-449C209A3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090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7BEC1D7-1519-45F2-8CE6-0E7C1CCB640E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3AF9048-D276-41F4-A1AF-449C209A3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5F461-6666-40D7-CB0F-559F0F9F1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sz="7200" dirty="0">
                <a:solidFill>
                  <a:srgbClr val="FFC000"/>
                </a:solidFill>
                <a:latin typeface="Comic Sans MS" panose="030F0702030302020204" pitchFamily="66" charset="0"/>
              </a:rPr>
              <a:t>n</a:t>
            </a:r>
            <a:r>
              <a:rPr lang="en-US" sz="7200" dirty="0">
                <a:latin typeface="Comic Sans MS" panose="030F0702030302020204" pitchFamily="66" charset="0"/>
              </a:rPr>
              <a:t> </a:t>
            </a:r>
            <a:r>
              <a:rPr lang="en-US" sz="7200" dirty="0">
                <a:solidFill>
                  <a:srgbClr val="FFFF00"/>
                </a:solidFill>
                <a:latin typeface="Comic Sans MS" panose="030F0702030302020204" pitchFamily="66" charset="0"/>
              </a:rPr>
              <a:t>th</a:t>
            </a:r>
            <a:r>
              <a:rPr lang="en-US" sz="7200" dirty="0">
                <a:solidFill>
                  <a:srgbClr val="92D050"/>
                </a:solidFill>
                <a:latin typeface="Comic Sans MS" panose="030F0702030302020204" pitchFamily="66" charset="0"/>
              </a:rPr>
              <a:t>e </a:t>
            </a:r>
            <a:r>
              <a:rPr lang="en-US" sz="7200" dirty="0">
                <a:solidFill>
                  <a:srgbClr val="00B050"/>
                </a:solidFill>
                <a:latin typeface="Comic Sans MS" panose="030F0702030302020204" pitchFamily="66" charset="0"/>
              </a:rPr>
              <a:t>n</a:t>
            </a:r>
            <a:r>
              <a:rPr lang="en-US" sz="7200" dirty="0">
                <a:solidFill>
                  <a:srgbClr val="00B0F0"/>
                </a:solidFill>
                <a:latin typeface="Comic Sans MS" panose="030F0702030302020204" pitchFamily="66" charset="0"/>
              </a:rPr>
              <a:t>a</a:t>
            </a:r>
            <a:r>
              <a:rPr lang="en-US" sz="7200" dirty="0">
                <a:solidFill>
                  <a:srgbClr val="0070C0"/>
                </a:solidFill>
                <a:latin typeface="Comic Sans MS" panose="030F0702030302020204" pitchFamily="66" charset="0"/>
              </a:rPr>
              <a:t>m</a:t>
            </a:r>
            <a:r>
              <a:rPr lang="en-US" sz="7200" dirty="0">
                <a:solidFill>
                  <a:srgbClr val="002060"/>
                </a:solidFill>
                <a:latin typeface="Comic Sans MS" panose="030F0702030302020204" pitchFamily="66" charset="0"/>
              </a:rPr>
              <a:t>e</a:t>
            </a:r>
            <a:r>
              <a:rPr lang="en-US" sz="7200" dirty="0">
                <a:latin typeface="Comic Sans MS" panose="030F0702030302020204" pitchFamily="66" charset="0"/>
              </a:rPr>
              <a:t> </a:t>
            </a:r>
            <a:r>
              <a:rPr lang="en-US" sz="7200" dirty="0">
                <a:solidFill>
                  <a:srgbClr val="7030A0"/>
                </a:solidFill>
                <a:latin typeface="Comic Sans MS" panose="030F0702030302020204" pitchFamily="66" charset="0"/>
              </a:rPr>
              <a:t>o</a:t>
            </a:r>
            <a:r>
              <a:rPr lang="en-US" sz="72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f</a:t>
            </a:r>
            <a:r>
              <a:rPr lang="en-US" sz="7200" dirty="0">
                <a:latin typeface="Comic Sans MS" panose="030F0702030302020204" pitchFamily="66" charset="0"/>
              </a:rPr>
              <a:t> A</a:t>
            </a:r>
            <a:r>
              <a:rPr lang="en-US" sz="72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L</a:t>
            </a:r>
            <a:r>
              <a:rPr lang="en-US" sz="7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L</a:t>
            </a:r>
            <a:r>
              <a:rPr lang="en-US" sz="7200" dirty="0">
                <a:solidFill>
                  <a:srgbClr val="9B962D"/>
                </a:solidFill>
                <a:latin typeface="Comic Sans MS" panose="030F0702030302020204" pitchFamily="66" charset="0"/>
              </a:rPr>
              <a:t>A</a:t>
            </a:r>
            <a:r>
              <a:rPr lang="en-US" sz="7200" dirty="0">
                <a:solidFill>
                  <a:srgbClr val="08CAAA"/>
                </a:solidFill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FC5D8-B394-4978-C9D5-23E7606E3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3077634"/>
            <a:ext cx="9601196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……..</a:t>
            </a:r>
            <a:r>
              <a:rPr lang="en-US" sz="9600" dirty="0">
                <a:latin typeface="Arial Rounded MT Bold" panose="020F0704030504030204" pitchFamily="34" charset="0"/>
              </a:rPr>
              <a:t> </a:t>
            </a:r>
            <a:r>
              <a:rPr lang="en-US" sz="9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+</a:t>
            </a:r>
            <a:r>
              <a:rPr lang="en-US" sz="9600" dirty="0">
                <a:latin typeface="Arial Rounded MT Bold" panose="020F0704030504030204" pitchFamily="34" charset="0"/>
              </a:rPr>
              <a:t> </a:t>
            </a:r>
            <a:r>
              <a:rPr lang="en-US" sz="96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er</a:t>
            </a:r>
            <a:r>
              <a:rPr lang="en-US" sz="9600" dirty="0">
                <a:latin typeface="Arial Rounded MT Bold" panose="020F0704030504030204" pitchFamily="34" charset="0"/>
              </a:rPr>
              <a:t> </a:t>
            </a:r>
            <a:r>
              <a:rPr lang="en-US" sz="9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=</a:t>
            </a:r>
            <a:r>
              <a:rPr lang="en-US" sz="9600" dirty="0">
                <a:latin typeface="Arial Rounded MT Bold" panose="020F0704030504030204" pitchFamily="34" charset="0"/>
              </a:rPr>
              <a:t> </a:t>
            </a:r>
            <a:r>
              <a:rPr lang="en-US" sz="96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277733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194E2-64EB-B157-78FC-E34F5B654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Helma is happ</a:t>
            </a:r>
            <a:r>
              <a:rPr lang="en-US" dirty="0">
                <a:solidFill>
                  <a:srgbClr val="FFC000"/>
                </a:solidFill>
                <a:latin typeface="Comic Sans MS" panose="030F0702030302020204" pitchFamily="66" charset="0"/>
              </a:rPr>
              <a:t>i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er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>
                <a:solidFill>
                  <a:srgbClr val="00B0F0"/>
                </a:solidFill>
                <a:latin typeface="Comic Sans MS" panose="030F0702030302020204" pitchFamily="66" charset="0"/>
              </a:rPr>
              <a:t>than</a:t>
            </a:r>
            <a:r>
              <a:rPr lang="en-US" dirty="0">
                <a:latin typeface="Comic Sans MS" panose="030F0702030302020204" pitchFamily="66" charset="0"/>
              </a:rPr>
              <a:t> sara.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3A8644-B952-A505-0CDF-79026477CC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93" b="99454" l="19273" r="86182">
                        <a14:foregroundMark x1="33818" y1="10383" x2="50182" y2="4372"/>
                        <a14:foregroundMark x1="31636" y1="3825" x2="34182" y2="9290"/>
                        <a14:foregroundMark x1="28000" y1="9836" x2="30182" y2="9290"/>
                        <a14:foregroundMark x1="36364" y1="1639" x2="36364" y2="1639"/>
                        <a14:foregroundMark x1="49818" y1="2732" x2="66909" y2="9836"/>
                        <a14:foregroundMark x1="66909" y1="9836" x2="77818" y2="27869"/>
                        <a14:foregroundMark x1="69455" y1="3279" x2="69455" y2="5464"/>
                        <a14:foregroundMark x1="73091" y1="8197" x2="73091" y2="8197"/>
                        <a14:foregroundMark x1="74909" y1="9290" x2="74909" y2="9290"/>
                        <a14:foregroundMark x1="77818" y1="17486" x2="85455" y2="30055"/>
                        <a14:foregroundMark x1="85455" y1="30055" x2="83636" y2="40984"/>
                        <a14:foregroundMark x1="83636" y1="40984" x2="78182" y2="50273"/>
                        <a14:foregroundMark x1="77664" y1="53552" x2="73778" y2="78157"/>
                        <a14:foregroundMark x1="78182" y1="50273" x2="77664" y2="53552"/>
                        <a14:foregroundMark x1="74109" y1="95001" x2="75636" y2="96721"/>
                        <a14:foregroundMark x1="42909" y1="86339" x2="38511" y2="92601"/>
                        <a14:foregroundMark x1="21091" y1="32787" x2="23273" y2="19672"/>
                        <a14:foregroundMark x1="22545" y1="28962" x2="20727" y2="39344"/>
                        <a14:foregroundMark x1="20727" y1="39344" x2="19636" y2="42077"/>
                        <a14:foregroundMark x1="74909" y1="54098" x2="74909" y2="54098"/>
                        <a14:foregroundMark x1="74909" y1="53005" x2="74182" y2="54645"/>
                        <a14:foregroundMark x1="65257" y1="93793" x2="66182" y2="97268"/>
                        <a14:foregroundMark x1="29818" y1="93443" x2="28364" y2="99454"/>
                        <a14:foregroundMark x1="71636" y1="80328" x2="73455" y2="87978"/>
                        <a14:foregroundMark x1="85818" y1="31694" x2="86182" y2="40437"/>
                        <a14:backgroundMark x1="36727" y1="79235" x2="32727" y2="88525"/>
                        <a14:backgroundMark x1="32727" y1="88525" x2="31972" y2="94572"/>
                        <a14:backgroundMark x1="71704" y1="94110" x2="72364" y2="96175"/>
                        <a14:backgroundMark x1="70714" y1="89391" x2="71273" y2="907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71" r="11663"/>
          <a:stretch>
            <a:fillRect/>
          </a:stretch>
        </p:blipFill>
        <p:spPr>
          <a:xfrm>
            <a:off x="1816100" y="2339976"/>
            <a:ext cx="3708400" cy="367029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9B9078-1ABA-19B8-10A9-72EDF99DEE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33" b="95556" l="53778" r="84889">
                        <a14:foregroundMark x1="64000" y1="50667" x2="64000" y2="71111"/>
                        <a14:foregroundMark x1="60444" y1="44889" x2="54667" y2="69778"/>
                        <a14:foregroundMark x1="54667" y1="69778" x2="56444" y2="80444"/>
                        <a14:foregroundMark x1="56444" y1="80444" x2="68000" y2="83111"/>
                        <a14:foregroundMark x1="68000" y1="83111" x2="75111" y2="69778"/>
                        <a14:foregroundMark x1="75111" y1="69778" x2="70667" y2="50667"/>
                        <a14:foregroundMark x1="64444" y1="90222" x2="65778" y2="93778"/>
                        <a14:foregroundMark x1="61333" y1="95556" x2="70667" y2="95556"/>
                        <a14:foregroundMark x1="70667" y1="95556" x2="72889" y2="95556"/>
                        <a14:foregroundMark x1="78200" y1="60770" x2="78667" y2="62222"/>
                        <a14:foregroundMark x1="77119" y1="57406" x2="77894" y2="59817"/>
                        <a14:foregroundMark x1="74667" y1="49778" x2="75052" y2="50974"/>
                        <a14:foregroundMark x1="78667" y1="62222" x2="78667" y2="63556"/>
                        <a14:foregroundMark x1="83485" y1="28754" x2="56000" y2="24889"/>
                        <a14:foregroundMark x1="84444" y1="28889" x2="84063" y2="28835"/>
                        <a14:foregroundMark x1="83485" y1="28339" x2="78222" y2="20444"/>
                        <a14:foregroundMark x1="85333" y1="31111" x2="84289" y2="29545"/>
                        <a14:foregroundMark x1="78222" y1="20444" x2="69778" y2="14667"/>
                        <a14:foregroundMark x1="69778" y1="14667" x2="75111" y2="10222"/>
                        <a14:foregroundMark x1="67111" y1="5778" x2="72444" y2="5333"/>
                        <a14:foregroundMark x1="83556" y1="32000" x2="83414" y2="32326"/>
                        <a14:foregroundMark x1="75309" y1="46024" x2="75111" y2="46222"/>
                        <a14:foregroundMark x1="76822" y1="46948" x2="76444" y2="56000"/>
                        <a14:foregroundMark x1="76444" y1="56000" x2="76444" y2="56889"/>
                        <a14:foregroundMark x1="81333" y1="33333" x2="78222" y2="45333"/>
                        <a14:foregroundMark x1="78222" y1="45333" x2="76000" y2="47111"/>
                        <a14:foregroundMark x1="84889" y1="33333" x2="81333" y2="39556"/>
                        <a14:backgroundMark x1="81595" y1="56889" x2="81333" y2="58222"/>
                        <a14:backgroundMark x1="81333" y1="58222" x2="81778" y2="59111"/>
                        <a14:backgroundMark x1="86667" y1="33333" x2="86414" y2="34124"/>
                        <a14:backgroundMark x1="81845" y1="46253" x2="80844" y2="47683"/>
                        <a14:backgroundMark x1="80000" y1="46667" x2="80436" y2="45895"/>
                        <a14:backgroundMark x1="79971" y1="45777" x2="79602" y2="46569"/>
                        <a14:backgroundMark x1="85778" y1="33333" x2="85605" y2="337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69" t="2728" r="10860" b="3262"/>
          <a:stretch>
            <a:fillRect/>
          </a:stretch>
        </p:blipFill>
        <p:spPr>
          <a:xfrm>
            <a:off x="8216900" y="2339976"/>
            <a:ext cx="2019300" cy="377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309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217B0-E0BE-DB9F-7AA1-6DB3AD440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5B38D-6F9E-F56B-76A8-AC1BC2209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7030A0"/>
                </a:solidFill>
              </a:rPr>
              <a:t>4.</a:t>
            </a:r>
          </a:p>
          <a:p>
            <a:pPr marL="0" indent="0">
              <a:buNone/>
            </a:pPr>
            <a:r>
              <a:rPr lang="en-US" sz="5400" dirty="0">
                <a:solidFill>
                  <a:srgbClr val="FFC000"/>
                </a:solidFill>
              </a:rPr>
              <a:t>..…..y </a:t>
            </a:r>
            <a:r>
              <a:rPr lang="en-US" sz="5400" dirty="0">
                <a:solidFill>
                  <a:srgbClr val="FF0000"/>
                </a:solidFill>
              </a:rPr>
              <a:t>+</a:t>
            </a:r>
            <a:r>
              <a:rPr lang="en-US" sz="5400" dirty="0"/>
              <a:t> </a:t>
            </a:r>
            <a:r>
              <a:rPr lang="en-US" sz="5400" dirty="0">
                <a:solidFill>
                  <a:srgbClr val="00B0F0"/>
                </a:solidFill>
              </a:rPr>
              <a:t>er </a:t>
            </a:r>
            <a:r>
              <a:rPr lang="en-US" sz="5400" dirty="0">
                <a:solidFill>
                  <a:srgbClr val="FF0000"/>
                </a:solidFill>
              </a:rPr>
              <a:t>=</a:t>
            </a:r>
            <a:r>
              <a:rPr lang="en-US" sz="5400" dirty="0"/>
              <a:t> </a:t>
            </a:r>
            <a:r>
              <a:rPr lang="en-US" sz="5400" dirty="0">
                <a:solidFill>
                  <a:srgbClr val="FFC000"/>
                </a:solidFill>
              </a:rPr>
              <a:t>…….</a:t>
            </a:r>
            <a:r>
              <a:rPr lang="en-US" sz="5400" dirty="0" err="1">
                <a:solidFill>
                  <a:srgbClr val="00B050"/>
                </a:solidFill>
              </a:rPr>
              <a:t>i</a:t>
            </a:r>
            <a:r>
              <a:rPr lang="en-US" sz="5400" dirty="0" err="1">
                <a:solidFill>
                  <a:srgbClr val="00B0F0"/>
                </a:solidFill>
              </a:rPr>
              <a:t>er</a:t>
            </a:r>
            <a:endParaRPr lang="en-US" sz="540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002060"/>
                </a:solidFill>
              </a:rPr>
              <a:t>Example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FF0000"/>
                </a:solidFill>
              </a:rPr>
              <a:t>: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FFC000"/>
                </a:solidFill>
              </a:rPr>
              <a:t>funn</a:t>
            </a:r>
            <a:r>
              <a:rPr lang="en-US" sz="4000" dirty="0">
                <a:solidFill>
                  <a:srgbClr val="00B050"/>
                </a:solidFill>
              </a:rPr>
              <a:t>i</a:t>
            </a:r>
            <a:r>
              <a:rPr lang="en-US" sz="4000" dirty="0">
                <a:solidFill>
                  <a:srgbClr val="00B0F0"/>
                </a:solidFill>
              </a:rPr>
              <a:t>er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FF0000"/>
                </a:solidFill>
              </a:rPr>
              <a:t>_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FFC000"/>
                </a:solidFill>
              </a:rPr>
              <a:t>prett</a:t>
            </a:r>
            <a:r>
              <a:rPr lang="en-US" sz="4000" dirty="0">
                <a:solidFill>
                  <a:srgbClr val="00B050"/>
                </a:solidFill>
              </a:rPr>
              <a:t>i</a:t>
            </a:r>
            <a:r>
              <a:rPr lang="en-US" sz="4000" dirty="0">
                <a:solidFill>
                  <a:srgbClr val="00B0F0"/>
                </a:solidFill>
              </a:rPr>
              <a:t>er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FF0000"/>
                </a:solidFill>
              </a:rPr>
              <a:t>_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FFC000"/>
                </a:solidFill>
              </a:rPr>
              <a:t>ugl</a:t>
            </a:r>
            <a:r>
              <a:rPr lang="en-US" sz="4000" dirty="0">
                <a:solidFill>
                  <a:srgbClr val="00B050"/>
                </a:solidFill>
              </a:rPr>
              <a:t>i</a:t>
            </a:r>
            <a:r>
              <a:rPr lang="en-US" sz="4000" dirty="0">
                <a:solidFill>
                  <a:srgbClr val="00B0F0"/>
                </a:solidFill>
              </a:rPr>
              <a:t>er</a:t>
            </a:r>
            <a:r>
              <a:rPr lang="en-US" sz="4000" dirty="0"/>
              <a:t> 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accent5">
                    <a:lumMod val="50000"/>
                  </a:schemeClr>
                </a:solidFill>
              </a:rPr>
              <a:t> (  Y  =  I  )</a:t>
            </a:r>
          </a:p>
        </p:txBody>
      </p:sp>
    </p:spTree>
    <p:extLst>
      <p:ext uri="{BB962C8B-B14F-4D97-AF65-F5344CB8AC3E}">
        <p14:creationId xmlns:p14="http://schemas.microsoft.com/office/powerpoint/2010/main" val="2392733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D4547-3AE8-8994-7FBE-4C569747F8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The cheetah is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fast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er </a:t>
            </a:r>
            <a:r>
              <a:rPr lang="en-US" dirty="0">
                <a:solidFill>
                  <a:srgbClr val="00B0F0"/>
                </a:solidFill>
                <a:latin typeface="Comic Sans MS" panose="030F0702030302020204" pitchFamily="66" charset="0"/>
              </a:rPr>
              <a:t>than </a:t>
            </a:r>
            <a:r>
              <a:rPr lang="en-US" dirty="0">
                <a:latin typeface="Comic Sans MS" panose="030F0702030302020204" pitchFamily="66" charset="0"/>
              </a:rPr>
              <a:t>turtle.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0FD05F-D4EA-36DA-A710-AFF4715F37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A0A07C-6303-FDC6-EB82-14FDA8DDA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667" b="70667" l="16889" r="85778">
                        <a14:foregroundMark x1="46667" y1="32889" x2="42222" y2="32444"/>
                        <a14:backgroundMark x1="35111" y1="34222" x2="53333" y2="32889"/>
                        <a14:backgroundMark x1="41333" y1="33333" x2="43556" y2="32000"/>
                        <a14:backgroundMark x1="40889" y1="32444" x2="48000" y2="32444"/>
                        <a14:backgroundMark x1="48000" y1="25778" x2="48000" y2="25778"/>
                        <a14:backgroundMark x1="23556" y1="62667" x2="25778" y2="60444"/>
                        <a14:backgroundMark x1="24889" y1="56889" x2="32444" y2="60000"/>
                        <a14:backgroundMark x1="28444" y1="54667" x2="22222" y2="5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46" t="30732" r="13109" b="29653"/>
          <a:stretch>
            <a:fillRect/>
          </a:stretch>
        </p:blipFill>
        <p:spPr>
          <a:xfrm>
            <a:off x="6713953" y="4124870"/>
            <a:ext cx="3115503" cy="14809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BDA91D-B47F-5E2E-D594-D092AA4E3E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69" b="90187" l="3814" r="987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21" t="2167" r="5066" b="10605"/>
          <a:stretch>
            <a:fillRect/>
          </a:stretch>
        </p:blipFill>
        <p:spPr>
          <a:xfrm>
            <a:off x="2102710" y="3200403"/>
            <a:ext cx="3756454" cy="240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9249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4682A-AED9-0AB0-5B50-3CC87F0CB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109" y="1031559"/>
            <a:ext cx="9601196" cy="1303867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Zohreh is tall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er </a:t>
            </a:r>
            <a:r>
              <a:rPr lang="en-US" dirty="0">
                <a:solidFill>
                  <a:srgbClr val="00B0F0"/>
                </a:solidFill>
                <a:latin typeface="Comic Sans MS" panose="030F0702030302020204" pitchFamily="66" charset="0"/>
              </a:rPr>
              <a:t>than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Zahra.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3FD2FF-8DC0-8BC8-5A2D-A0BC43A6F6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667" b="98667" l="40444" r="63556">
                        <a14:foregroundMark x1="47111" y1="39556" x2="51556" y2="32889"/>
                        <a14:foregroundMark x1="53778" y1="36000" x2="56889" y2="45333"/>
                        <a14:foregroundMark x1="45778" y1="49778" x2="41778" y2="58667"/>
                        <a14:foregroundMark x1="59111" y1="49778" x2="61778" y2="57333"/>
                        <a14:foregroundMark x1="61333" y1="58667" x2="60889" y2="63111"/>
                        <a14:foregroundMark x1="61778" y1="60444" x2="61778" y2="64444"/>
                        <a14:foregroundMark x1="63556" y1="59111" x2="63556" y2="54222"/>
                        <a14:foregroundMark x1="54667" y1="56444" x2="54667" y2="48444"/>
                        <a14:foregroundMark x1="52889" y1="60889" x2="52000" y2="66222"/>
                        <a14:foregroundMark x1="42667" y1="84444" x2="43111" y2="95111"/>
                        <a14:foregroundMark x1="49333" y1="90667" x2="54667" y2="97778"/>
                        <a14:foregroundMark x1="48889" y1="96444" x2="45778" y2="99111"/>
                        <a14:foregroundMark x1="61333" y1="61778" x2="63111" y2="65778"/>
                        <a14:foregroundMark x1="43556" y1="63111" x2="40444" y2="66667"/>
                        <a14:backgroundMark x1="41333" y1="54667" x2="39111" y2="58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196" t="30246" r="34314"/>
          <a:stretch>
            <a:fillRect/>
          </a:stretch>
        </p:blipFill>
        <p:spPr>
          <a:xfrm>
            <a:off x="10363201" y="2500183"/>
            <a:ext cx="1285104" cy="362876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59521F-30AB-AAFD-38EE-B9C33BB35B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667" b="99556" l="40000" r="63556">
                        <a14:foregroundMark x1="45333" y1="44000" x2="44000" y2="56000"/>
                        <a14:foregroundMark x1="46667" y1="45333" x2="50667" y2="33333"/>
                        <a14:foregroundMark x1="56889" y1="42222" x2="57778" y2="51556"/>
                        <a14:foregroundMark x1="60000" y1="49778" x2="63111" y2="62222"/>
                        <a14:foregroundMark x1="64444" y1="63111" x2="66222" y2="73778"/>
                        <a14:foregroundMark x1="45333" y1="80000" x2="41778" y2="92444"/>
                        <a14:foregroundMark x1="42222" y1="97778" x2="42667" y2="99556"/>
                        <a14:foregroundMark x1="42667" y1="50667" x2="41778" y2="63556"/>
                        <a14:backgroundMark x1="40889" y1="53778" x2="39111" y2="59111"/>
                        <a14:backgroundMark x1="62222" y1="52000" x2="66667" y2="61778"/>
                        <a14:backgroundMark x1="64889" y1="61333" x2="64000" y2="7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825" t="31349" r="34689"/>
          <a:stretch>
            <a:fillRect/>
          </a:stretch>
        </p:blipFill>
        <p:spPr>
          <a:xfrm>
            <a:off x="724927" y="577563"/>
            <a:ext cx="1787613" cy="570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9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3DF15-B9A6-71BB-CF26-640C3E6C5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35D588-8984-1997-AF54-A9E817B25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solidFill>
                  <a:srgbClr val="7030A0"/>
                </a:solidFill>
                <a:latin typeface="Comic Sans MS" panose="030F0702030302020204" pitchFamily="66" charset="0"/>
              </a:rPr>
              <a:t>1.</a:t>
            </a:r>
          </a:p>
          <a:p>
            <a:pPr marL="0" indent="0">
              <a:buNone/>
            </a:pPr>
            <a:r>
              <a:rPr lang="en-US" sz="5400" dirty="0">
                <a:solidFill>
                  <a:srgbClr val="FFC000"/>
                </a:solidFill>
                <a:cs typeface="2  Elham" panose="00000400000000000000" pitchFamily="2" charset="-78"/>
              </a:rPr>
              <a:t>…….</a:t>
            </a:r>
            <a:r>
              <a:rPr lang="en-US" sz="5400" dirty="0">
                <a:solidFill>
                  <a:srgbClr val="FF0000"/>
                </a:solidFill>
                <a:cs typeface="2  Elham" panose="00000400000000000000" pitchFamily="2" charset="-78"/>
              </a:rPr>
              <a:t>+</a:t>
            </a:r>
            <a:r>
              <a:rPr lang="en-US" sz="5400" dirty="0">
                <a:solidFill>
                  <a:srgbClr val="00B0F0"/>
                </a:solidFill>
                <a:cs typeface="2  Elham" panose="00000400000000000000" pitchFamily="2" charset="-78"/>
              </a:rPr>
              <a:t>er</a:t>
            </a:r>
            <a:r>
              <a:rPr lang="en-US" sz="5400" dirty="0">
                <a:solidFill>
                  <a:srgbClr val="FF0000"/>
                </a:solidFill>
                <a:cs typeface="2  Elham" panose="00000400000000000000" pitchFamily="2" charset="-78"/>
              </a:rPr>
              <a:t>=</a:t>
            </a:r>
            <a:r>
              <a:rPr lang="en-US" sz="5400" dirty="0">
                <a:solidFill>
                  <a:srgbClr val="FFFF00"/>
                </a:solidFill>
                <a:cs typeface="2  Elham" panose="00000400000000000000" pitchFamily="2" charset="-78"/>
              </a:rPr>
              <a:t>……</a:t>
            </a:r>
            <a:r>
              <a:rPr lang="en-US" sz="5400" dirty="0">
                <a:solidFill>
                  <a:srgbClr val="00B0F0"/>
                </a:solidFill>
                <a:cs typeface="2  Elham" panose="00000400000000000000" pitchFamily="2" charset="-78"/>
              </a:rPr>
              <a:t>er</a:t>
            </a:r>
          </a:p>
          <a:p>
            <a:pPr marL="0" indent="0">
              <a:buNone/>
            </a:pPr>
            <a:r>
              <a:rPr lang="en-US" sz="5400" dirty="0">
                <a:solidFill>
                  <a:srgbClr val="002060"/>
                </a:solidFill>
                <a:cs typeface="2  Elham" panose="00000400000000000000" pitchFamily="2" charset="-78"/>
              </a:rPr>
              <a:t>Example</a:t>
            </a:r>
            <a:r>
              <a:rPr lang="en-US" sz="5400" dirty="0">
                <a:solidFill>
                  <a:srgbClr val="00B0F0"/>
                </a:solidFill>
                <a:cs typeface="2  Elham" panose="00000400000000000000" pitchFamily="2" charset="-78"/>
              </a:rPr>
              <a:t> </a:t>
            </a:r>
            <a:r>
              <a:rPr lang="en-US" sz="5400" dirty="0">
                <a:solidFill>
                  <a:srgbClr val="FF0000"/>
                </a:solidFill>
                <a:cs typeface="2  Elham" panose="00000400000000000000" pitchFamily="2" charset="-78"/>
              </a:rPr>
              <a:t>:</a:t>
            </a:r>
            <a:r>
              <a:rPr lang="en-US" sz="5400" dirty="0">
                <a:solidFill>
                  <a:srgbClr val="00B0F0"/>
                </a:solidFill>
                <a:cs typeface="2  Elham" panose="00000400000000000000" pitchFamily="2" charset="-78"/>
              </a:rPr>
              <a:t> </a:t>
            </a:r>
            <a:r>
              <a:rPr lang="en-US" sz="5400" dirty="0">
                <a:solidFill>
                  <a:srgbClr val="FFC000"/>
                </a:solidFill>
                <a:cs typeface="2  Elham" panose="00000400000000000000" pitchFamily="2" charset="-78"/>
              </a:rPr>
              <a:t>fast</a:t>
            </a:r>
            <a:r>
              <a:rPr lang="en-US" sz="5400" dirty="0">
                <a:solidFill>
                  <a:srgbClr val="00B0F0"/>
                </a:solidFill>
                <a:cs typeface="2  Elham" panose="00000400000000000000" pitchFamily="2" charset="-78"/>
              </a:rPr>
              <a:t>er </a:t>
            </a:r>
            <a:r>
              <a:rPr lang="en-US" sz="5400" dirty="0">
                <a:solidFill>
                  <a:srgbClr val="FF0000"/>
                </a:solidFill>
                <a:cs typeface="2  Elham" panose="00000400000000000000" pitchFamily="2" charset="-78"/>
              </a:rPr>
              <a:t>_</a:t>
            </a:r>
            <a:r>
              <a:rPr lang="en-US" sz="5400" dirty="0">
                <a:solidFill>
                  <a:srgbClr val="00B0F0"/>
                </a:solidFill>
                <a:cs typeface="2  Elham" panose="00000400000000000000" pitchFamily="2" charset="-78"/>
              </a:rPr>
              <a:t> </a:t>
            </a:r>
            <a:r>
              <a:rPr lang="en-US" sz="5400" dirty="0">
                <a:solidFill>
                  <a:srgbClr val="FFC000"/>
                </a:solidFill>
                <a:cs typeface="2  Elham" panose="00000400000000000000" pitchFamily="2" charset="-78"/>
              </a:rPr>
              <a:t>old</a:t>
            </a:r>
            <a:r>
              <a:rPr lang="en-US" sz="5400" dirty="0">
                <a:solidFill>
                  <a:srgbClr val="00B0F0"/>
                </a:solidFill>
                <a:cs typeface="2  Elham" panose="00000400000000000000" pitchFamily="2" charset="-78"/>
              </a:rPr>
              <a:t>er</a:t>
            </a:r>
          </a:p>
          <a:p>
            <a:pPr marL="0" indent="0">
              <a:buNone/>
            </a:pPr>
            <a:endParaRPr lang="en-US" sz="5400" dirty="0">
              <a:solidFill>
                <a:srgbClr val="00B0F0"/>
              </a:solidFill>
              <a:cs typeface="2  Elham" panose="00000400000000000000" pitchFamily="2" charset="-78"/>
            </a:endParaRPr>
          </a:p>
          <a:p>
            <a:pPr marL="0" indent="0">
              <a:buNone/>
            </a:pPr>
            <a:endParaRPr lang="en-US" sz="5400" dirty="0">
              <a:solidFill>
                <a:srgbClr val="00B0F0"/>
              </a:solidFill>
              <a:cs typeface="2  Elham" panose="00000400000000000000" pitchFamily="2" charset="-78"/>
            </a:endParaRPr>
          </a:p>
          <a:p>
            <a:pPr marL="0" indent="0">
              <a:buNone/>
            </a:pPr>
            <a:endParaRPr lang="en-US" sz="5400" dirty="0">
              <a:solidFill>
                <a:srgbClr val="00B0F0"/>
              </a:solidFill>
              <a:cs typeface="2  Elham" panose="00000400000000000000" pitchFamily="2" charset="-78"/>
            </a:endParaRPr>
          </a:p>
          <a:p>
            <a:pPr marL="0" indent="0">
              <a:buNone/>
            </a:pPr>
            <a:endParaRPr lang="en-US" sz="5400" dirty="0">
              <a:solidFill>
                <a:srgbClr val="00B0F0"/>
              </a:solidFill>
              <a:cs typeface="2  Elham" panose="00000400000000000000" pitchFamily="2" charset="-78"/>
            </a:endParaRPr>
          </a:p>
          <a:p>
            <a:pPr marL="0" indent="0">
              <a:buNone/>
            </a:pPr>
            <a:endParaRPr lang="en-US" sz="5400" dirty="0">
              <a:solidFill>
                <a:srgbClr val="00B0F0"/>
              </a:solidFill>
              <a:cs typeface="2  Elham" panose="00000400000000000000" pitchFamily="2" charset="-78"/>
            </a:endParaRPr>
          </a:p>
          <a:p>
            <a:pPr marL="0" indent="0">
              <a:buNone/>
            </a:pPr>
            <a:endParaRPr lang="en-US" sz="5400" dirty="0">
              <a:solidFill>
                <a:srgbClr val="00B0F0"/>
              </a:solidFill>
              <a:cs typeface="2  Elham" panose="00000400000000000000" pitchFamily="2" charset="-78"/>
            </a:endParaRPr>
          </a:p>
          <a:p>
            <a:pPr marL="0" indent="0">
              <a:buNone/>
            </a:pPr>
            <a:endParaRPr lang="en-US" sz="5400" dirty="0">
              <a:solidFill>
                <a:srgbClr val="00B0F0"/>
              </a:solidFill>
              <a:cs typeface="2  Elham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8262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5406D-A3E2-53FB-07C2-4F59B69C8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  <a:cs typeface="2  Zar" panose="00000400000000000000" pitchFamily="2" charset="-78"/>
              </a:rPr>
              <a:t>Today is hot</a:t>
            </a:r>
            <a:r>
              <a:rPr lang="en-US" dirty="0">
                <a:solidFill>
                  <a:srgbClr val="FFC000"/>
                </a:solidFill>
                <a:latin typeface="Comic Sans MS" panose="030F0702030302020204" pitchFamily="66" charset="0"/>
                <a:cs typeface="2  Zar" panose="00000400000000000000" pitchFamily="2" charset="-78"/>
              </a:rPr>
              <a:t>t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  <a:cs typeface="2  Zar" panose="00000400000000000000" pitchFamily="2" charset="-78"/>
              </a:rPr>
              <a:t>er</a:t>
            </a:r>
            <a:r>
              <a:rPr lang="en-US" dirty="0">
                <a:latin typeface="Comic Sans MS" panose="030F0702030302020204" pitchFamily="66" charset="0"/>
                <a:cs typeface="2  Zar" panose="00000400000000000000" pitchFamily="2" charset="-78"/>
              </a:rPr>
              <a:t> </a:t>
            </a:r>
            <a:r>
              <a:rPr lang="en-US" dirty="0">
                <a:solidFill>
                  <a:srgbClr val="00B0F0"/>
                </a:solidFill>
                <a:latin typeface="Comic Sans MS" panose="030F0702030302020204" pitchFamily="66" charset="0"/>
                <a:cs typeface="2  Zar" panose="00000400000000000000" pitchFamily="2" charset="-78"/>
              </a:rPr>
              <a:t>than</a:t>
            </a:r>
            <a:r>
              <a:rPr lang="en-US" dirty="0">
                <a:latin typeface="Comic Sans MS" panose="030F0702030302020204" pitchFamily="66" charset="0"/>
                <a:cs typeface="2  Zar" panose="00000400000000000000" pitchFamily="2" charset="-78"/>
              </a:rPr>
              <a:t> yesterday</a:t>
            </a:r>
            <a:r>
              <a:rPr lang="en-US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ABA55D-4760-AF6F-D4CC-B3602A9726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73" b="99005" l="49004" r="94024">
                        <a14:foregroundMark x1="91235" y1="69652" x2="94422" y2="77612"/>
                        <a14:foregroundMark x1="94422" y1="77612" x2="94422" y2="85075"/>
                        <a14:foregroundMark x1="94422" y1="85075" x2="91633" y2="92537"/>
                        <a14:foregroundMark x1="68526" y1="91542" x2="73705" y2="97512"/>
                        <a14:foregroundMark x1="73705" y1="97512" x2="78884" y2="99502"/>
                        <a14:foregroundMark x1="78884" y1="99502" x2="84861" y2="98507"/>
                        <a14:foregroundMark x1="84861" y1="98507" x2="90040" y2="95522"/>
                        <a14:foregroundMark x1="90040" y1="95522" x2="91235" y2="94030"/>
                        <a14:foregroundMark x1="77689" y1="99502" x2="82470" y2="98507"/>
                        <a14:foregroundMark x1="57371" y1="27363" x2="49402" y2="27363"/>
                        <a14:foregroundMark x1="60956" y1="16418" x2="56972" y2="11940"/>
                        <a14:foregroundMark x1="56972" y1="11940" x2="56175" y2="11443"/>
                        <a14:foregroundMark x1="69721" y1="9453" x2="68924" y2="5473"/>
                        <a14:foregroundMark x1="77291" y1="15920" x2="80876" y2="11940"/>
                        <a14:foregroundMark x1="68924" y1="42786" x2="69323" y2="51741"/>
                        <a14:foregroundMark x1="59761" y1="37811" x2="55777" y2="41294"/>
                        <a14:foregroundMark x1="80478" y1="37811" x2="80080" y2="74129"/>
                        <a14:foregroundMark x1="80080" y1="74129" x2="77291" y2="81095"/>
                        <a14:foregroundMark x1="77291" y1="81095" x2="82869" y2="75124"/>
                        <a14:foregroundMark x1="82869" y1="75124" x2="81275" y2="74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199" r="3501"/>
          <a:stretch>
            <a:fillRect/>
          </a:stretch>
        </p:blipFill>
        <p:spPr>
          <a:xfrm>
            <a:off x="1397000" y="2082800"/>
            <a:ext cx="3314700" cy="410633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AE9E34-F2C6-7AD0-C06B-78A7EE7966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418" b="92040" l="7570" r="41036">
                        <a14:foregroundMark x1="14741" y1="16915" x2="14741" y2="41791"/>
                        <a14:foregroundMark x1="21514" y1="20896" x2="21514" y2="20896"/>
                        <a14:foregroundMark x1="19920" y1="26368" x2="19124" y2="50249"/>
                        <a14:foregroundMark x1="36255" y1="67662" x2="37878" y2="72527"/>
                        <a14:foregroundMark x1="39357" y1="88047" x2="39044" y2="91045"/>
                        <a14:foregroundMark x1="39727" y1="84505" x2="39694" y2="84824"/>
                        <a14:foregroundMark x1="39044" y1="91045" x2="37849" y2="92040"/>
                        <a14:foregroundMark x1="41036" y1="79602" x2="41036" y2="84577"/>
                        <a14:backgroundMark x1="37450" y1="72637" x2="38612" y2="79602"/>
                        <a14:backgroundMark x1="39442" y1="84577" x2="37849" y2="865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1" t="13833" r="57381"/>
          <a:stretch>
            <a:fillRect/>
          </a:stretch>
        </p:blipFill>
        <p:spPr>
          <a:xfrm>
            <a:off x="7315200" y="2501900"/>
            <a:ext cx="2489200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091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006C1-0E45-00B8-9993-38AB2E507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The bear is fat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t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er </a:t>
            </a:r>
            <a:r>
              <a:rPr lang="en-US" dirty="0">
                <a:solidFill>
                  <a:srgbClr val="00B0F0"/>
                </a:solidFill>
                <a:latin typeface="Comic Sans MS" panose="030F0702030302020204" pitchFamily="66" charset="0"/>
              </a:rPr>
              <a:t>than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hamster.</a:t>
            </a:r>
            <a:endParaRPr lang="en-US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7CCEC8-9B7C-C3D8-0693-26F4614CC5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778" b="86667" l="17778" r="81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18" t="13843" r="18902" b="14797"/>
          <a:stretch>
            <a:fillRect/>
          </a:stretch>
        </p:blipFill>
        <p:spPr>
          <a:xfrm>
            <a:off x="2660823" y="2899719"/>
            <a:ext cx="3435178" cy="28461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2B64E5-FBDB-52C3-347D-4ECC259AC7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667" b="80444" l="11556" r="9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75" t="11060" r="5317" b="22301"/>
          <a:stretch>
            <a:fillRect/>
          </a:stretch>
        </p:blipFill>
        <p:spPr>
          <a:xfrm>
            <a:off x="7282249" y="4497859"/>
            <a:ext cx="1268627" cy="104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072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C6C69-6220-C6DD-1D6F-404C4C0DE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C42DC-E5C7-9F78-0895-51170FB48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>
                <a:solidFill>
                  <a:srgbClr val="7030A0"/>
                </a:solidFill>
              </a:rPr>
              <a:t>2.</a:t>
            </a:r>
          </a:p>
          <a:p>
            <a:pPr marL="0" indent="0">
              <a:buNone/>
            </a:pPr>
            <a:r>
              <a:rPr lang="en-US" sz="4400" dirty="0" err="1">
                <a:solidFill>
                  <a:srgbClr val="FFC000"/>
                </a:solidFill>
              </a:rPr>
              <a:t>Cvc</a:t>
            </a:r>
            <a:r>
              <a:rPr lang="en-US" sz="4400" dirty="0"/>
              <a:t> </a:t>
            </a:r>
            <a:r>
              <a:rPr lang="en-US" sz="4400" dirty="0">
                <a:solidFill>
                  <a:schemeClr val="bg1">
                    <a:lumMod val="50000"/>
                  </a:schemeClr>
                </a:solidFill>
              </a:rPr>
              <a:t>( fat _ sad _ big ) </a:t>
            </a:r>
            <a:r>
              <a:rPr lang="en-US" sz="4400" dirty="0">
                <a:solidFill>
                  <a:srgbClr val="FF0000"/>
                </a:solidFill>
              </a:rPr>
              <a:t>+</a:t>
            </a:r>
            <a:r>
              <a:rPr lang="en-US" sz="4400" dirty="0"/>
              <a:t> </a:t>
            </a:r>
            <a:r>
              <a:rPr lang="en-US" sz="4400" dirty="0">
                <a:solidFill>
                  <a:srgbClr val="00B0F0"/>
                </a:solidFill>
              </a:rPr>
              <a:t>er </a:t>
            </a:r>
            <a:r>
              <a:rPr lang="en-US" sz="4400" dirty="0">
                <a:solidFill>
                  <a:srgbClr val="FF0000"/>
                </a:solidFill>
              </a:rPr>
              <a:t>=</a:t>
            </a:r>
            <a:r>
              <a:rPr lang="en-US" sz="4400" dirty="0"/>
              <a:t> </a:t>
            </a:r>
            <a:r>
              <a:rPr lang="en-US" sz="4400" dirty="0" err="1">
                <a:solidFill>
                  <a:srgbClr val="FFC000"/>
                </a:solidFill>
              </a:rPr>
              <a:t>cvc</a:t>
            </a:r>
            <a:r>
              <a:rPr lang="en-US" sz="4400" dirty="0" err="1">
                <a:solidFill>
                  <a:srgbClr val="00B050"/>
                </a:solidFill>
              </a:rPr>
              <a:t>c</a:t>
            </a:r>
            <a:r>
              <a:rPr lang="en-US" sz="4400" dirty="0" err="1">
                <a:solidFill>
                  <a:srgbClr val="00B0F0"/>
                </a:solidFill>
              </a:rPr>
              <a:t>er</a:t>
            </a:r>
            <a:r>
              <a:rPr lang="en-US" sz="4400" dirty="0"/>
              <a:t> </a:t>
            </a:r>
          </a:p>
          <a:p>
            <a:pPr marL="0" indent="0">
              <a:buNone/>
            </a:pPr>
            <a:r>
              <a:rPr lang="en-US" sz="4400" dirty="0">
                <a:solidFill>
                  <a:srgbClr val="002060"/>
                </a:solidFill>
              </a:rPr>
              <a:t>Example</a:t>
            </a:r>
            <a:r>
              <a:rPr lang="en-US" sz="4400" dirty="0"/>
              <a:t> </a:t>
            </a:r>
            <a:r>
              <a:rPr lang="en-US" sz="4400" dirty="0">
                <a:solidFill>
                  <a:srgbClr val="FF0000"/>
                </a:solidFill>
              </a:rPr>
              <a:t>: </a:t>
            </a:r>
            <a:r>
              <a:rPr lang="en-US" sz="4400" dirty="0">
                <a:solidFill>
                  <a:srgbClr val="FFC000"/>
                </a:solidFill>
              </a:rPr>
              <a:t>fat</a:t>
            </a:r>
            <a:r>
              <a:rPr lang="en-US" sz="4400" dirty="0">
                <a:solidFill>
                  <a:srgbClr val="00B050"/>
                </a:solidFill>
              </a:rPr>
              <a:t>t</a:t>
            </a:r>
            <a:r>
              <a:rPr lang="en-US" sz="4400" dirty="0">
                <a:solidFill>
                  <a:srgbClr val="00B0F0"/>
                </a:solidFill>
              </a:rPr>
              <a:t>er </a:t>
            </a:r>
            <a:r>
              <a:rPr lang="en-US" sz="4400" dirty="0">
                <a:solidFill>
                  <a:srgbClr val="FF0000"/>
                </a:solidFill>
              </a:rPr>
              <a:t>_</a:t>
            </a:r>
            <a:r>
              <a:rPr lang="en-US" sz="4400" dirty="0"/>
              <a:t> </a:t>
            </a:r>
            <a:r>
              <a:rPr lang="en-US" sz="4400" dirty="0">
                <a:solidFill>
                  <a:srgbClr val="FFC000"/>
                </a:solidFill>
              </a:rPr>
              <a:t>sad</a:t>
            </a:r>
            <a:r>
              <a:rPr lang="en-US" sz="4400" dirty="0">
                <a:solidFill>
                  <a:srgbClr val="00B050"/>
                </a:solidFill>
              </a:rPr>
              <a:t>d</a:t>
            </a:r>
            <a:r>
              <a:rPr lang="en-US" sz="4400" dirty="0">
                <a:solidFill>
                  <a:srgbClr val="00B0F0"/>
                </a:solidFill>
              </a:rPr>
              <a:t>er</a:t>
            </a:r>
            <a:r>
              <a:rPr lang="en-US" sz="4400" dirty="0"/>
              <a:t> </a:t>
            </a:r>
            <a:r>
              <a:rPr lang="en-US" sz="4400" dirty="0">
                <a:solidFill>
                  <a:srgbClr val="FF0000"/>
                </a:solidFill>
              </a:rPr>
              <a:t>_</a:t>
            </a:r>
            <a:r>
              <a:rPr lang="en-US" sz="4400" dirty="0"/>
              <a:t> </a:t>
            </a:r>
            <a:r>
              <a:rPr lang="en-US" sz="4400" dirty="0">
                <a:solidFill>
                  <a:srgbClr val="FFC000"/>
                </a:solidFill>
              </a:rPr>
              <a:t>big</a:t>
            </a:r>
            <a:r>
              <a:rPr lang="en-US" sz="4400" dirty="0">
                <a:solidFill>
                  <a:srgbClr val="00B050"/>
                </a:solidFill>
              </a:rPr>
              <a:t>g</a:t>
            </a:r>
            <a:r>
              <a:rPr lang="en-US" sz="4400" dirty="0">
                <a:solidFill>
                  <a:srgbClr val="00B0F0"/>
                </a:solidFill>
              </a:rPr>
              <a:t>er</a:t>
            </a:r>
          </a:p>
        </p:txBody>
      </p:sp>
    </p:spTree>
    <p:extLst>
      <p:ext uri="{BB962C8B-B14F-4D97-AF65-F5344CB8AC3E}">
        <p14:creationId xmlns:p14="http://schemas.microsoft.com/office/powerpoint/2010/main" val="4260601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EB9F0-EA7D-BBEC-6083-9097417C0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The is cute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r>
              <a:rPr lang="en-US" dirty="0">
                <a:latin typeface="Comic Sans MS" panose="030F0702030302020204" pitchFamily="66" charset="0"/>
              </a:rPr>
              <a:t> than Maryam.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954E29-3FC3-0858-B95E-D0748B2F89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425700"/>
            <a:ext cx="4444998" cy="35941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48B9B6-4A82-7925-CBEB-2498A4E496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79" b="96859" l="41667" r="65530">
                        <a14:foregroundMark x1="45455" y1="62304" x2="46212" y2="48691"/>
                        <a14:foregroundMark x1="46212" y1="48691" x2="53030" y2="42932"/>
                        <a14:foregroundMark x1="53030" y1="42932" x2="60606" y2="44503"/>
                        <a14:foregroundMark x1="60606" y1="44503" x2="51136" y2="39267"/>
                        <a14:foregroundMark x1="51136" y1="39267" x2="44318" y2="45026"/>
                        <a14:foregroundMark x1="44318" y1="45026" x2="42803" y2="58639"/>
                        <a14:foregroundMark x1="42803" y1="58639" x2="44318" y2="60733"/>
                        <a14:foregroundMark x1="52273" y1="35602" x2="56439" y2="36649"/>
                        <a14:foregroundMark x1="64773" y1="45550" x2="64015" y2="60209"/>
                        <a14:foregroundMark x1="53409" y1="92147" x2="59470" y2="95288"/>
                        <a14:foregroundMark x1="54545" y1="97382" x2="54545" y2="97382"/>
                        <a14:foregroundMark x1="65530" y1="68586" x2="65530" y2="71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510" t="33174" r="32914" b="1434"/>
          <a:stretch>
            <a:fillRect/>
          </a:stretch>
        </p:blipFill>
        <p:spPr>
          <a:xfrm>
            <a:off x="6985000" y="2838450"/>
            <a:ext cx="219710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57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75333-AE10-2BD0-8C19-829C19232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630D8-7FCB-F85A-D801-05B1F2C53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8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3.</a:t>
            </a:r>
          </a:p>
          <a:p>
            <a:pPr marL="0" indent="0">
              <a:buNone/>
            </a:pPr>
            <a:r>
              <a:rPr lang="en-US" sz="4800" dirty="0">
                <a:solidFill>
                  <a:srgbClr val="FFC000"/>
                </a:solidFill>
              </a:rPr>
              <a:t>……e </a:t>
            </a:r>
            <a:r>
              <a:rPr lang="en-US" sz="4800" dirty="0">
                <a:solidFill>
                  <a:srgbClr val="FF0000"/>
                </a:solidFill>
              </a:rPr>
              <a:t>+</a:t>
            </a:r>
            <a:r>
              <a:rPr lang="en-US" sz="4800" dirty="0"/>
              <a:t> </a:t>
            </a:r>
            <a:r>
              <a:rPr lang="en-US" sz="4800" dirty="0">
                <a:solidFill>
                  <a:srgbClr val="00B0F0"/>
                </a:solidFill>
              </a:rPr>
              <a:t>er</a:t>
            </a:r>
            <a:r>
              <a:rPr lang="en-US" sz="4800" dirty="0"/>
              <a:t> </a:t>
            </a:r>
            <a:r>
              <a:rPr lang="en-US" sz="4800" dirty="0">
                <a:solidFill>
                  <a:srgbClr val="FF0000"/>
                </a:solidFill>
              </a:rPr>
              <a:t>=</a:t>
            </a:r>
            <a:r>
              <a:rPr lang="en-US" sz="4800" dirty="0"/>
              <a:t> </a:t>
            </a:r>
            <a:r>
              <a:rPr lang="en-US" sz="4800" dirty="0">
                <a:solidFill>
                  <a:srgbClr val="FFC000"/>
                </a:solidFill>
              </a:rPr>
              <a:t>…...e</a:t>
            </a:r>
            <a:r>
              <a:rPr lang="en-US" sz="4800" dirty="0">
                <a:solidFill>
                  <a:srgbClr val="00B0F0"/>
                </a:solidFill>
              </a:rPr>
              <a:t>r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002060"/>
                </a:solidFill>
              </a:rPr>
              <a:t>Example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FF0000"/>
                </a:solidFill>
              </a:rPr>
              <a:t>: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FFC000"/>
                </a:solidFill>
              </a:rPr>
              <a:t>cute</a:t>
            </a:r>
            <a:r>
              <a:rPr lang="en-US" sz="4000" dirty="0">
                <a:solidFill>
                  <a:srgbClr val="00B0F0"/>
                </a:solidFill>
              </a:rPr>
              <a:t>r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FF0000"/>
                </a:solidFill>
              </a:rPr>
              <a:t>_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FFC000"/>
                </a:solidFill>
              </a:rPr>
              <a:t>brave</a:t>
            </a:r>
            <a:r>
              <a:rPr lang="en-US" sz="4000" dirty="0">
                <a:solidFill>
                  <a:srgbClr val="00B0F0"/>
                </a:solidFill>
              </a:rPr>
              <a:t>r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FF0000"/>
                </a:solidFill>
              </a:rPr>
              <a:t>_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FFC000"/>
                </a:solidFill>
              </a:rPr>
              <a:t>nice</a:t>
            </a:r>
            <a:r>
              <a:rPr lang="en-US" sz="4000" dirty="0">
                <a:solidFill>
                  <a:srgbClr val="00B0F0"/>
                </a:solidFill>
              </a:rPr>
              <a:t>r</a:t>
            </a: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69920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361</TotalTime>
  <Words>118</Words>
  <Application>Microsoft Office PowerPoint</Application>
  <PresentationFormat>Widescreen</PresentationFormat>
  <Paragraphs>26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2  Elham</vt:lpstr>
      <vt:lpstr>Arial</vt:lpstr>
      <vt:lpstr>Arial Rounded MT Bold</vt:lpstr>
      <vt:lpstr>Comic Sans MS</vt:lpstr>
      <vt:lpstr>Garamond</vt:lpstr>
      <vt:lpstr>Organic</vt:lpstr>
      <vt:lpstr>In the name of ALLAH</vt:lpstr>
      <vt:lpstr>The cheetah is faster than turtle.</vt:lpstr>
      <vt:lpstr>Zohreh is taller than Zahra.</vt:lpstr>
      <vt:lpstr>PowerPoint Presentation</vt:lpstr>
      <vt:lpstr>Today is hotter than yesterday.</vt:lpstr>
      <vt:lpstr>The bear is fatter than hamster.</vt:lpstr>
      <vt:lpstr>PowerPoint Presentation</vt:lpstr>
      <vt:lpstr>The is cuter than Maryam.</vt:lpstr>
      <vt:lpstr>PowerPoint Presentation</vt:lpstr>
      <vt:lpstr>Helma is happier than sara.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Windows User</dc:creator>
  <cp:lastModifiedBy>f-arab</cp:lastModifiedBy>
  <cp:revision>4</cp:revision>
  <dcterms:created xsi:type="dcterms:W3CDTF">2026-01-08T17:55:40Z</dcterms:created>
  <dcterms:modified xsi:type="dcterms:W3CDTF">2026-01-09T16:24:42Z</dcterms:modified>
</cp:coreProperties>
</file>